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2" r:id="rId5"/>
    <p:sldId id="272" r:id="rId6"/>
    <p:sldId id="261" r:id="rId7"/>
    <p:sldId id="273" r:id="rId8"/>
    <p:sldId id="274" r:id="rId9"/>
    <p:sldId id="275" r:id="rId10"/>
    <p:sldId id="276" r:id="rId11"/>
    <p:sldId id="278" r:id="rId12"/>
    <p:sldId id="281" r:id="rId13"/>
    <p:sldId id="279" r:id="rId14"/>
    <p:sldId id="280" r:id="rId15"/>
    <p:sldId id="277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曹 噜啦" userId="8065b71ce1ced3a6" providerId="LiveId" clId="{7A83693A-C147-8941-8FCA-BA6F35C289C5}"/>
    <pc:docChg chg="undo redo custSel addSld delSld modSld">
      <pc:chgData name="曹 噜啦" userId="8065b71ce1ced3a6" providerId="LiveId" clId="{7A83693A-C147-8941-8FCA-BA6F35C289C5}" dt="2023-04-20T03:02:50.873" v="1034" actId="1076"/>
      <pc:docMkLst>
        <pc:docMk/>
      </pc:docMkLst>
      <pc:sldChg chg="addSp delSp modSp mod setBg">
        <pc:chgData name="曹 噜啦" userId="8065b71ce1ced3a6" providerId="LiveId" clId="{7A83693A-C147-8941-8FCA-BA6F35C289C5}" dt="2023-04-19T02:38:24.885" v="300" actId="478"/>
        <pc:sldMkLst>
          <pc:docMk/>
          <pc:sldMk cId="3179985374" sldId="256"/>
        </pc:sldMkLst>
        <pc:spChg chg="mod">
          <ac:chgData name="曹 噜啦" userId="8065b71ce1ced3a6" providerId="LiveId" clId="{7A83693A-C147-8941-8FCA-BA6F35C289C5}" dt="2023-04-19T02:36:14.608" v="247" actId="207"/>
          <ac:spMkLst>
            <pc:docMk/>
            <pc:sldMk cId="3179985374" sldId="256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2:38:24.885" v="300" actId="478"/>
          <ac:spMkLst>
            <pc:docMk/>
            <pc:sldMk cId="3179985374" sldId="256"/>
            <ac:spMk id="3" creationId="{7AABF922-A404-454B-A99E-1095EDB9E4A4}"/>
          </ac:spMkLst>
        </pc:spChg>
        <pc:spChg chg="mod">
          <ac:chgData name="曹 噜啦" userId="8065b71ce1ced3a6" providerId="LiveId" clId="{7A83693A-C147-8941-8FCA-BA6F35C289C5}" dt="2023-04-19T02:36:43.571" v="262" actId="113"/>
          <ac:spMkLst>
            <pc:docMk/>
            <pc:sldMk cId="3179985374" sldId="256"/>
            <ac:spMk id="4" creationId="{00000000-0000-0000-0000-000000000000}"/>
          </ac:spMkLst>
        </pc:spChg>
        <pc:picChg chg="mod">
          <ac:chgData name="曹 噜啦" userId="8065b71ce1ced3a6" providerId="LiveId" clId="{7A83693A-C147-8941-8FCA-BA6F35C289C5}" dt="2023-04-19T02:36:54.339" v="265" actId="207"/>
          <ac:picMkLst>
            <pc:docMk/>
            <pc:sldMk cId="3179985374" sldId="256"/>
            <ac:picMk id="6" creationId="{00000000-0000-0000-0000-000000000000}"/>
          </ac:picMkLst>
        </pc:picChg>
      </pc:sldChg>
      <pc:sldChg chg="addSp delSp modSp del mod setBg">
        <pc:chgData name="曹 噜啦" userId="8065b71ce1ced3a6" providerId="LiveId" clId="{7A83693A-C147-8941-8FCA-BA6F35C289C5}" dt="2023-04-19T03:00:29.824" v="458" actId="2696"/>
        <pc:sldMkLst>
          <pc:docMk/>
          <pc:sldMk cId="3655622376" sldId="257"/>
        </pc:sldMkLst>
        <pc:picChg chg="add mod">
          <ac:chgData name="曹 噜啦" userId="8065b71ce1ced3a6" providerId="LiveId" clId="{7A83693A-C147-8941-8FCA-BA6F35C289C5}" dt="2023-04-19T02:40:28.843" v="331"/>
          <ac:picMkLst>
            <pc:docMk/>
            <pc:sldMk cId="3655622376" sldId="257"/>
            <ac:picMk id="4" creationId="{EAE0518C-34B6-C198-28A8-665629B9E30D}"/>
          </ac:picMkLst>
        </pc:picChg>
        <pc:picChg chg="mod">
          <ac:chgData name="曹 噜啦" userId="8065b71ce1ced3a6" providerId="LiveId" clId="{7A83693A-C147-8941-8FCA-BA6F35C289C5}" dt="2023-04-19T03:00:13.185" v="457" actId="1076"/>
          <ac:picMkLst>
            <pc:docMk/>
            <pc:sldMk cId="3655622376" sldId="257"/>
            <ac:picMk id="6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2:40:28.066" v="330" actId="478"/>
          <ac:picMkLst>
            <pc:docMk/>
            <pc:sldMk cId="3655622376" sldId="257"/>
            <ac:picMk id="11" creationId="{00000000-0000-0000-0000-000000000000}"/>
          </ac:picMkLst>
        </pc:picChg>
      </pc:sldChg>
      <pc:sldChg chg="addSp delSp modSp add del mod setBg">
        <pc:chgData name="曹 噜啦" userId="8065b71ce1ced3a6" providerId="LiveId" clId="{7A83693A-C147-8941-8FCA-BA6F35C289C5}" dt="2023-04-19T03:56:05.441" v="867" actId="1076"/>
        <pc:sldMkLst>
          <pc:docMk/>
          <pc:sldMk cId="1002982994" sldId="258"/>
        </pc:sldMkLst>
        <pc:spChg chg="del mod">
          <ac:chgData name="曹 噜啦" userId="8065b71ce1ced3a6" providerId="LiveId" clId="{7A83693A-C147-8941-8FCA-BA6F35C289C5}" dt="2023-04-19T03:11:34.109" v="554" actId="478"/>
          <ac:spMkLst>
            <pc:docMk/>
            <pc:sldMk cId="1002982994" sldId="258"/>
            <ac:spMk id="2" creationId="{00000000-0000-0000-0000-000000000000}"/>
          </ac:spMkLst>
        </pc:spChg>
        <pc:spChg chg="del">
          <ac:chgData name="曹 噜啦" userId="8065b71ce1ced3a6" providerId="LiveId" clId="{7A83693A-C147-8941-8FCA-BA6F35C289C5}" dt="2023-04-19T03:11:43.459" v="568" actId="478"/>
          <ac:spMkLst>
            <pc:docMk/>
            <pc:sldMk cId="1002982994" sldId="258"/>
            <ac:spMk id="3" creationId="{00000000-0000-0000-0000-000000000000}"/>
          </ac:spMkLst>
        </pc:spChg>
        <pc:spChg chg="add mod">
          <ac:chgData name="曹 噜啦" userId="8065b71ce1ced3a6" providerId="LiveId" clId="{7A83693A-C147-8941-8FCA-BA6F35C289C5}" dt="2023-04-19T03:11:40.056" v="567" actId="20577"/>
          <ac:spMkLst>
            <pc:docMk/>
            <pc:sldMk cId="1002982994" sldId="258"/>
            <ac:spMk id="8" creationId="{F1469F55-AE54-5E36-8403-0D1B431276A8}"/>
          </ac:spMkLst>
        </pc:spChg>
        <pc:spChg chg="add del mod">
          <ac:chgData name="曹 噜啦" userId="8065b71ce1ced3a6" providerId="LiveId" clId="{7A83693A-C147-8941-8FCA-BA6F35C289C5}" dt="2023-04-19T03:11:46.168" v="569" actId="478"/>
          <ac:spMkLst>
            <pc:docMk/>
            <pc:sldMk cId="1002982994" sldId="258"/>
            <ac:spMk id="10" creationId="{EFB1B3B9-B2B7-EE36-3E55-EFABD9346F35}"/>
          </ac:spMkLst>
        </pc:spChg>
        <pc:picChg chg="mod modCrop">
          <ac:chgData name="曹 噜啦" userId="8065b71ce1ced3a6" providerId="LiveId" clId="{7A83693A-C147-8941-8FCA-BA6F35C289C5}" dt="2023-04-19T03:56:05.441" v="867" actId="1076"/>
          <ac:picMkLst>
            <pc:docMk/>
            <pc:sldMk cId="1002982994" sldId="258"/>
            <ac:picMk id="4" creationId="{00000000-0000-0000-0000-000000000000}"/>
          </ac:picMkLst>
        </pc:picChg>
        <pc:picChg chg="del mod">
          <ac:chgData name="曹 噜啦" userId="8065b71ce1ced3a6" providerId="LiveId" clId="{7A83693A-C147-8941-8FCA-BA6F35C289C5}" dt="2023-04-19T03:14:32.469" v="609" actId="478"/>
          <ac:picMkLst>
            <pc:docMk/>
            <pc:sldMk cId="1002982994" sldId="258"/>
            <ac:picMk id="5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2:40:39.504" v="334" actId="478"/>
          <ac:picMkLst>
            <pc:docMk/>
            <pc:sldMk cId="1002982994" sldId="258"/>
            <ac:picMk id="6" creationId="{00000000-0000-0000-0000-000000000000}"/>
          </ac:picMkLst>
        </pc:picChg>
        <pc:picChg chg="add mod">
          <ac:chgData name="曹 噜啦" userId="8065b71ce1ced3a6" providerId="LiveId" clId="{7A83693A-C147-8941-8FCA-BA6F35C289C5}" dt="2023-04-19T02:40:39.676" v="335"/>
          <ac:picMkLst>
            <pc:docMk/>
            <pc:sldMk cId="1002982994" sldId="258"/>
            <ac:picMk id="7" creationId="{55081BCC-F1CE-99AF-FB3E-76C5CAF0377A}"/>
          </ac:picMkLst>
        </pc:picChg>
      </pc:sldChg>
      <pc:sldChg chg="addSp delSp modSp mod setBg">
        <pc:chgData name="曹 噜啦" userId="8065b71ce1ced3a6" providerId="LiveId" clId="{7A83693A-C147-8941-8FCA-BA6F35C289C5}" dt="2023-04-19T03:51:09.489" v="802" actId="1076"/>
        <pc:sldMkLst>
          <pc:docMk/>
          <pc:sldMk cId="3746105435" sldId="259"/>
        </pc:sldMkLst>
        <pc:spChg chg="del mod">
          <ac:chgData name="曹 噜啦" userId="8065b71ce1ced3a6" providerId="LiveId" clId="{7A83693A-C147-8941-8FCA-BA6F35C289C5}" dt="2023-04-19T03:16:34.445" v="652" actId="478"/>
          <ac:spMkLst>
            <pc:docMk/>
            <pc:sldMk cId="3746105435" sldId="259"/>
            <ac:spMk id="2" creationId="{00000000-0000-0000-0000-000000000000}"/>
          </ac:spMkLst>
        </pc:spChg>
        <pc:spChg chg="add del">
          <ac:chgData name="曹 噜啦" userId="8065b71ce1ced3a6" providerId="LiveId" clId="{7A83693A-C147-8941-8FCA-BA6F35C289C5}" dt="2023-04-19T03:16:37.035" v="654" actId="22"/>
          <ac:spMkLst>
            <pc:docMk/>
            <pc:sldMk cId="3746105435" sldId="259"/>
            <ac:spMk id="5" creationId="{27C01704-00D0-68EA-BF78-F5A84EDF3A60}"/>
          </ac:spMkLst>
        </pc:spChg>
        <pc:spChg chg="add mod">
          <ac:chgData name="曹 噜啦" userId="8065b71ce1ced3a6" providerId="LiveId" clId="{7A83693A-C147-8941-8FCA-BA6F35C289C5}" dt="2023-04-19T03:17:15.276" v="673" actId="1076"/>
          <ac:spMkLst>
            <pc:docMk/>
            <pc:sldMk cId="3746105435" sldId="259"/>
            <ac:spMk id="7" creationId="{5B431F58-3C08-FFA4-24EC-B1A4160D000C}"/>
          </ac:spMkLst>
        </pc:spChg>
        <pc:spChg chg="add del">
          <ac:chgData name="曹 噜啦" userId="8065b71ce1ced3a6" providerId="LiveId" clId="{7A83693A-C147-8941-8FCA-BA6F35C289C5}" dt="2023-04-19T03:20:53.073" v="693" actId="22"/>
          <ac:spMkLst>
            <pc:docMk/>
            <pc:sldMk cId="3746105435" sldId="259"/>
            <ac:spMk id="12" creationId="{004D2100-B92B-532A-39C3-01D71FB839AE}"/>
          </ac:spMkLst>
        </pc:spChg>
        <pc:spChg chg="add mod">
          <ac:chgData name="曹 噜啦" userId="8065b71ce1ced3a6" providerId="LiveId" clId="{7A83693A-C147-8941-8FCA-BA6F35C289C5}" dt="2023-04-19T03:21:08.305" v="697" actId="1076"/>
          <ac:spMkLst>
            <pc:docMk/>
            <pc:sldMk cId="3746105435" sldId="259"/>
            <ac:spMk id="14" creationId="{87857AC1-0B14-28CA-5F2E-09FEA2168DA4}"/>
          </ac:spMkLst>
        </pc:spChg>
        <pc:spChg chg="add del">
          <ac:chgData name="曹 噜啦" userId="8065b71ce1ced3a6" providerId="LiveId" clId="{7A83693A-C147-8941-8FCA-BA6F35C289C5}" dt="2023-04-19T03:23:56.129" v="699" actId="22"/>
          <ac:spMkLst>
            <pc:docMk/>
            <pc:sldMk cId="3746105435" sldId="259"/>
            <ac:spMk id="16" creationId="{85F16F9E-C456-6F12-5B07-E5D0D52C30DE}"/>
          </ac:spMkLst>
        </pc:spChg>
        <pc:spChg chg="add mod">
          <ac:chgData name="曹 噜啦" userId="8065b71ce1ced3a6" providerId="LiveId" clId="{7A83693A-C147-8941-8FCA-BA6F35C289C5}" dt="2023-04-19T03:30:08.287" v="773" actId="14100"/>
          <ac:spMkLst>
            <pc:docMk/>
            <pc:sldMk cId="3746105435" sldId="259"/>
            <ac:spMk id="81" creationId="{008F3E69-90FF-DF36-C581-BAF5D0FE214B}"/>
          </ac:spMkLst>
        </pc:spChg>
        <pc:spChg chg="add mod">
          <ac:chgData name="曹 噜啦" userId="8065b71ce1ced3a6" providerId="LiveId" clId="{7A83693A-C147-8941-8FCA-BA6F35C289C5}" dt="2023-04-19T03:29:49.074" v="767" actId="1076"/>
          <ac:spMkLst>
            <pc:docMk/>
            <pc:sldMk cId="3746105435" sldId="259"/>
            <ac:spMk id="82" creationId="{09DD2B48-0254-99BD-90F2-AFF73ED7AA57}"/>
          </ac:spMkLst>
        </pc:spChg>
        <pc:spChg chg="add mod">
          <ac:chgData name="曹 噜啦" userId="8065b71ce1ced3a6" providerId="LiveId" clId="{7A83693A-C147-8941-8FCA-BA6F35C289C5}" dt="2023-04-19T03:29:55.839" v="769" actId="1076"/>
          <ac:spMkLst>
            <pc:docMk/>
            <pc:sldMk cId="3746105435" sldId="259"/>
            <ac:spMk id="83" creationId="{2F5BB7F0-BBC0-32E5-BED5-C0BDC58260B2}"/>
          </ac:spMkLst>
        </pc:s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33" creationId="{51FD7101-3C12-8963-BCDA-581934918BD0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34" creationId="{44A8128A-BBB9-CC36-1226-2DB70791DC77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38" creationId="{6D20DDE1-F691-5E38-13E0-914DFDC80F6B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42" creationId="{52F6F426-8FB1-A1B5-8060-558A51C1603E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46" creationId="{7E525144-E2F2-6B67-17F0-F6EBCC2F15BE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50" creationId="{EF53EC88-AF16-E49B-46DD-AEE320FD7678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55" creationId="{8E57B801-25D4-7AC6-ECAA-0C123C163B04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59" creationId="{C5BD36B7-2E65-04F1-5EB8-056FC90F2FDF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63" creationId="{AE5730E0-5C75-9079-1E7F-3CEDFEF1F7D6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67" creationId="{D87C2D7A-3D38-85E9-6D29-3E63A74C31C9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71" creationId="{344BF189-3469-07B9-DB9A-5A30A6687A21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75" creationId="{705A86D5-D45E-E99D-30F6-0CBB9048A058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79" creationId="{1C0D648A-F813-F0D3-4AD2-043670F7C88A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84" creationId="{0E3C3FAB-F106-9A36-532A-E5F3830F4994}"/>
          </ac:grpSpMkLst>
        </pc:grpChg>
        <pc:grpChg chg="add">
          <ac:chgData name="曹 噜啦" userId="8065b71ce1ced3a6" providerId="LiveId" clId="{7A83693A-C147-8941-8FCA-BA6F35C289C5}" dt="2023-04-19T03:30:14.990" v="774" actId="164"/>
          <ac:grpSpMkLst>
            <pc:docMk/>
            <pc:sldMk cId="3746105435" sldId="259"/>
            <ac:grpSpMk id="85" creationId="{EE0CA7F8-06C4-1F59-B00B-AF7E8C941ED6}"/>
          </ac:grpSpMkLst>
        </pc:grpChg>
        <pc:grpChg chg="add del mod">
          <ac:chgData name="曹 噜啦" userId="8065b71ce1ced3a6" providerId="LiveId" clId="{7A83693A-C147-8941-8FCA-BA6F35C289C5}" dt="2023-04-19T03:30:38.733" v="778" actId="478"/>
          <ac:grpSpMkLst>
            <pc:docMk/>
            <pc:sldMk cId="3746105435" sldId="259"/>
            <ac:grpSpMk id="86" creationId="{BC94FDA0-F180-127A-21A3-947D2ADC6A80}"/>
          </ac:grpSpMkLst>
        </pc:grpChg>
        <pc:picChg chg="add mod">
          <ac:chgData name="曹 噜啦" userId="8065b71ce1ced3a6" providerId="LiveId" clId="{7A83693A-C147-8941-8FCA-BA6F35C289C5}" dt="2023-04-19T02:40:50.104" v="339"/>
          <ac:picMkLst>
            <pc:docMk/>
            <pc:sldMk cId="3746105435" sldId="259"/>
            <ac:picMk id="3" creationId="{281A4462-1498-145F-C58B-28CEF33509C5}"/>
          </ac:picMkLst>
        </pc:picChg>
        <pc:picChg chg="del">
          <ac:chgData name="曹 噜啦" userId="8065b71ce1ced3a6" providerId="LiveId" clId="{7A83693A-C147-8941-8FCA-BA6F35C289C5}" dt="2023-04-19T02:40:49.844" v="338" actId="478"/>
          <ac:picMkLst>
            <pc:docMk/>
            <pc:sldMk cId="3746105435" sldId="259"/>
            <ac:picMk id="6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3:17:29.476" v="678" actId="478"/>
          <ac:picMkLst>
            <pc:docMk/>
            <pc:sldMk cId="3746105435" sldId="259"/>
            <ac:picMk id="9" creationId="{A3AE2ABA-B729-D68E-632E-43F2D19A63EC}"/>
          </ac:picMkLst>
        </pc:picChg>
        <pc:picChg chg="add mod modCrop">
          <ac:chgData name="曹 噜啦" userId="8065b71ce1ced3a6" providerId="LiveId" clId="{7A83693A-C147-8941-8FCA-BA6F35C289C5}" dt="2023-04-19T03:20:18.673" v="691" actId="1076"/>
          <ac:picMkLst>
            <pc:docMk/>
            <pc:sldMk cId="3746105435" sldId="259"/>
            <ac:picMk id="10" creationId="{73092499-E6E7-27AB-D7E9-5E2BEDFA6C6B}"/>
          </ac:picMkLst>
        </pc:picChg>
        <pc:picChg chg="add mod">
          <ac:chgData name="曹 噜啦" userId="8065b71ce1ced3a6" providerId="LiveId" clId="{7A83693A-C147-8941-8FCA-BA6F35C289C5}" dt="2023-04-19T03:30:08.287" v="773" actId="14100"/>
          <ac:picMkLst>
            <pc:docMk/>
            <pc:sldMk cId="3746105435" sldId="259"/>
            <ac:picMk id="18" creationId="{8C1ABE70-963C-4692-A427-535AFB1446E1}"/>
          </ac:picMkLst>
        </pc:picChg>
        <pc:picChg chg="add del mod">
          <ac:chgData name="曹 噜啦" userId="8065b71ce1ced3a6" providerId="LiveId" clId="{7A83693A-C147-8941-8FCA-BA6F35C289C5}" dt="2023-04-19T03:26:18.626" v="710" actId="478"/>
          <ac:picMkLst>
            <pc:docMk/>
            <pc:sldMk cId="3746105435" sldId="259"/>
            <ac:picMk id="20" creationId="{3B7BAE8C-31C4-F9C7-3714-2CB5BDEF4379}"/>
          </ac:picMkLst>
        </pc:picChg>
        <pc:picChg chg="add del mod">
          <ac:chgData name="曹 噜啦" userId="8065b71ce1ced3a6" providerId="LiveId" clId="{7A83693A-C147-8941-8FCA-BA6F35C289C5}" dt="2023-04-19T03:29:01.991" v="756" actId="478"/>
          <ac:picMkLst>
            <pc:docMk/>
            <pc:sldMk cId="3746105435" sldId="259"/>
            <ac:picMk id="54" creationId="{83C518D9-37F5-0637-8A5D-C8BE3D891B84}"/>
          </ac:picMkLst>
        </pc:picChg>
        <pc:picChg chg="add mod">
          <ac:chgData name="曹 噜啦" userId="8065b71ce1ced3a6" providerId="LiveId" clId="{7A83693A-C147-8941-8FCA-BA6F35C289C5}" dt="2023-04-19T03:30:08.287" v="773" actId="14100"/>
          <ac:picMkLst>
            <pc:docMk/>
            <pc:sldMk cId="3746105435" sldId="259"/>
            <ac:picMk id="80" creationId="{37F310E2-BAAF-99A6-F092-A573BD3A9A45}"/>
          </ac:picMkLst>
        </pc:picChg>
        <pc:picChg chg="add del mod">
          <ac:chgData name="曹 噜啦" userId="8065b71ce1ced3a6" providerId="LiveId" clId="{7A83693A-C147-8941-8FCA-BA6F35C289C5}" dt="2023-04-19T03:34:07.909" v="781" actId="478"/>
          <ac:picMkLst>
            <pc:docMk/>
            <pc:sldMk cId="3746105435" sldId="259"/>
            <ac:picMk id="88" creationId="{73095A27-B8F9-5229-7B51-EAA17B6E8A33}"/>
          </ac:picMkLst>
        </pc:picChg>
        <pc:picChg chg="add mod">
          <ac:chgData name="曹 噜啦" userId="8065b71ce1ced3a6" providerId="LiveId" clId="{7A83693A-C147-8941-8FCA-BA6F35C289C5}" dt="2023-04-19T03:51:09.489" v="802" actId="1076"/>
          <ac:picMkLst>
            <pc:docMk/>
            <pc:sldMk cId="3746105435" sldId="259"/>
            <ac:picMk id="90" creationId="{6695B9F5-0706-9C60-F759-89334BF57779}"/>
          </ac:picMkLst>
        </pc:picChg>
        <pc:picChg chg="add mod">
          <ac:chgData name="曹 噜啦" userId="8065b71ce1ced3a6" providerId="LiveId" clId="{7A83693A-C147-8941-8FCA-BA6F35C289C5}" dt="2023-04-19T03:50:09.940" v="791" actId="1076"/>
          <ac:picMkLst>
            <pc:docMk/>
            <pc:sldMk cId="3746105435" sldId="259"/>
            <ac:picMk id="91" creationId="{4AFD1EAF-4D7C-6B0D-629D-BE4262D9398B}"/>
          </ac:picMkLst>
        </pc:picChg>
        <pc:picChg chg="add mod">
          <ac:chgData name="曹 噜啦" userId="8065b71ce1ced3a6" providerId="LiveId" clId="{7A83693A-C147-8941-8FCA-BA6F35C289C5}" dt="2023-04-19T03:50:59.420" v="800" actId="1076"/>
          <ac:picMkLst>
            <pc:docMk/>
            <pc:sldMk cId="3746105435" sldId="259"/>
            <ac:picMk id="93" creationId="{93B57B19-9CB8-F00A-E120-7F4AA3ACF755}"/>
          </ac:picMkLst>
        </pc:picChg>
        <pc:cxnChg chg="add del">
          <ac:chgData name="曹 噜啦" userId="8065b71ce1ced3a6" providerId="LiveId" clId="{7A83693A-C147-8941-8FCA-BA6F35C289C5}" dt="2023-04-19T03:26:37.300" v="712" actId="11529"/>
          <ac:cxnSpMkLst>
            <pc:docMk/>
            <pc:sldMk cId="3746105435" sldId="259"/>
            <ac:cxnSpMk id="22" creationId="{EF67D9B3-3960-C010-B299-4D08157A8921}"/>
          </ac:cxnSpMkLst>
        </pc:cxnChg>
        <pc:cxnChg chg="add mod">
          <ac:chgData name="曹 噜啦" userId="8065b71ce1ced3a6" providerId="LiveId" clId="{7A83693A-C147-8941-8FCA-BA6F35C289C5}" dt="2023-04-19T03:27:23.793" v="726" actId="14100"/>
          <ac:cxnSpMkLst>
            <pc:docMk/>
            <pc:sldMk cId="3746105435" sldId="259"/>
            <ac:cxnSpMk id="24" creationId="{4D3B0839-1065-4F41-4A98-565D004DA583}"/>
          </ac:cxnSpMkLst>
        </pc:cxnChg>
        <pc:cxnChg chg="add mod">
          <ac:chgData name="曹 噜啦" userId="8065b71ce1ced3a6" providerId="LiveId" clId="{7A83693A-C147-8941-8FCA-BA6F35C289C5}" dt="2023-04-19T03:27:36.625" v="729" actId="14100"/>
          <ac:cxnSpMkLst>
            <pc:docMk/>
            <pc:sldMk cId="3746105435" sldId="259"/>
            <ac:cxnSpMk id="27" creationId="{B0AE752C-29EB-BA74-3ACC-4B1E953A89AA}"/>
          </ac:cxnSpMkLst>
        </pc:cxnChg>
        <pc:cxnChg chg="add mod">
          <ac:chgData name="曹 噜啦" userId="8065b71ce1ced3a6" providerId="LiveId" clId="{7A83693A-C147-8941-8FCA-BA6F35C289C5}" dt="2023-04-19T03:27:44.157" v="732" actId="14100"/>
          <ac:cxnSpMkLst>
            <pc:docMk/>
            <pc:sldMk cId="3746105435" sldId="259"/>
            <ac:cxnSpMk id="30" creationId="{9A96E45F-A195-043F-053F-0AAEEF82F023}"/>
          </ac:cxnSpMkLst>
        </pc:cxnChg>
        <pc:cxnChg chg="mod">
          <ac:chgData name="曹 噜啦" userId="8065b71ce1ced3a6" providerId="LiveId" clId="{7A83693A-C147-8941-8FCA-BA6F35C289C5}" dt="2023-04-19T03:27:55.842" v="734"/>
          <ac:cxnSpMkLst>
            <pc:docMk/>
            <pc:sldMk cId="3746105435" sldId="259"/>
            <ac:cxnSpMk id="35" creationId="{920C9338-093F-16EF-3603-0A4116818D62}"/>
          </ac:cxnSpMkLst>
        </pc:cxnChg>
        <pc:cxnChg chg="mod">
          <ac:chgData name="曹 噜啦" userId="8065b71ce1ced3a6" providerId="LiveId" clId="{7A83693A-C147-8941-8FCA-BA6F35C289C5}" dt="2023-04-19T03:27:55.842" v="734"/>
          <ac:cxnSpMkLst>
            <pc:docMk/>
            <pc:sldMk cId="3746105435" sldId="259"/>
            <ac:cxnSpMk id="36" creationId="{333B278F-D87F-558A-C96D-C6B00C84461D}"/>
          </ac:cxnSpMkLst>
        </pc:cxnChg>
        <pc:cxnChg chg="mod">
          <ac:chgData name="曹 噜啦" userId="8065b71ce1ced3a6" providerId="LiveId" clId="{7A83693A-C147-8941-8FCA-BA6F35C289C5}" dt="2023-04-19T03:27:55.842" v="734"/>
          <ac:cxnSpMkLst>
            <pc:docMk/>
            <pc:sldMk cId="3746105435" sldId="259"/>
            <ac:cxnSpMk id="37" creationId="{53E676F0-407D-40A9-0FCF-90F88B090F2C}"/>
          </ac:cxnSpMkLst>
        </pc:cxnChg>
        <pc:cxnChg chg="mod">
          <ac:chgData name="曹 噜啦" userId="8065b71ce1ced3a6" providerId="LiveId" clId="{7A83693A-C147-8941-8FCA-BA6F35C289C5}" dt="2023-04-19T03:28:07.153" v="739"/>
          <ac:cxnSpMkLst>
            <pc:docMk/>
            <pc:sldMk cId="3746105435" sldId="259"/>
            <ac:cxnSpMk id="39" creationId="{17DB401E-C25A-C71F-827E-3117633CE044}"/>
          </ac:cxnSpMkLst>
        </pc:cxnChg>
        <pc:cxnChg chg="mod">
          <ac:chgData name="曹 噜啦" userId="8065b71ce1ced3a6" providerId="LiveId" clId="{7A83693A-C147-8941-8FCA-BA6F35C289C5}" dt="2023-04-19T03:28:07.153" v="739"/>
          <ac:cxnSpMkLst>
            <pc:docMk/>
            <pc:sldMk cId="3746105435" sldId="259"/>
            <ac:cxnSpMk id="40" creationId="{A32938E3-F630-7FB0-F872-96639E1F1737}"/>
          </ac:cxnSpMkLst>
        </pc:cxnChg>
        <pc:cxnChg chg="mod">
          <ac:chgData name="曹 噜啦" userId="8065b71ce1ced3a6" providerId="LiveId" clId="{7A83693A-C147-8941-8FCA-BA6F35C289C5}" dt="2023-04-19T03:28:07.153" v="739"/>
          <ac:cxnSpMkLst>
            <pc:docMk/>
            <pc:sldMk cId="3746105435" sldId="259"/>
            <ac:cxnSpMk id="41" creationId="{E8ECAAB6-E18F-62E7-5FE8-269182633B7E}"/>
          </ac:cxnSpMkLst>
        </pc:cxnChg>
        <pc:cxnChg chg="mod">
          <ac:chgData name="曹 噜啦" userId="8065b71ce1ced3a6" providerId="LiveId" clId="{7A83693A-C147-8941-8FCA-BA6F35C289C5}" dt="2023-04-19T03:28:14.029" v="741"/>
          <ac:cxnSpMkLst>
            <pc:docMk/>
            <pc:sldMk cId="3746105435" sldId="259"/>
            <ac:cxnSpMk id="43" creationId="{D33BBECD-6691-3910-3934-7A10EB690430}"/>
          </ac:cxnSpMkLst>
        </pc:cxnChg>
        <pc:cxnChg chg="mod">
          <ac:chgData name="曹 噜啦" userId="8065b71ce1ced3a6" providerId="LiveId" clId="{7A83693A-C147-8941-8FCA-BA6F35C289C5}" dt="2023-04-19T03:28:14.029" v="741"/>
          <ac:cxnSpMkLst>
            <pc:docMk/>
            <pc:sldMk cId="3746105435" sldId="259"/>
            <ac:cxnSpMk id="44" creationId="{765E7E25-1171-B059-D891-EBB84C8183BD}"/>
          </ac:cxnSpMkLst>
        </pc:cxnChg>
        <pc:cxnChg chg="mod">
          <ac:chgData name="曹 噜啦" userId="8065b71ce1ced3a6" providerId="LiveId" clId="{7A83693A-C147-8941-8FCA-BA6F35C289C5}" dt="2023-04-19T03:28:14.029" v="741"/>
          <ac:cxnSpMkLst>
            <pc:docMk/>
            <pc:sldMk cId="3746105435" sldId="259"/>
            <ac:cxnSpMk id="45" creationId="{2D1A8E51-6626-5093-3C1F-7141F35D2B2C}"/>
          </ac:cxnSpMkLst>
        </pc:cxnChg>
        <pc:cxnChg chg="mod">
          <ac:chgData name="曹 噜啦" userId="8065b71ce1ced3a6" providerId="LiveId" clId="{7A83693A-C147-8941-8FCA-BA6F35C289C5}" dt="2023-04-19T03:28:25.258" v="745"/>
          <ac:cxnSpMkLst>
            <pc:docMk/>
            <pc:sldMk cId="3746105435" sldId="259"/>
            <ac:cxnSpMk id="47" creationId="{5471D943-714B-3C52-A5D6-B5068310547D}"/>
          </ac:cxnSpMkLst>
        </pc:cxnChg>
        <pc:cxnChg chg="mod">
          <ac:chgData name="曹 噜啦" userId="8065b71ce1ced3a6" providerId="LiveId" clId="{7A83693A-C147-8941-8FCA-BA6F35C289C5}" dt="2023-04-19T03:28:25.258" v="745"/>
          <ac:cxnSpMkLst>
            <pc:docMk/>
            <pc:sldMk cId="3746105435" sldId="259"/>
            <ac:cxnSpMk id="48" creationId="{154A1212-00D9-8D01-923D-53BB4E7F03EF}"/>
          </ac:cxnSpMkLst>
        </pc:cxnChg>
        <pc:cxnChg chg="mod">
          <ac:chgData name="曹 噜啦" userId="8065b71ce1ced3a6" providerId="LiveId" clId="{7A83693A-C147-8941-8FCA-BA6F35C289C5}" dt="2023-04-19T03:28:25.258" v="745"/>
          <ac:cxnSpMkLst>
            <pc:docMk/>
            <pc:sldMk cId="3746105435" sldId="259"/>
            <ac:cxnSpMk id="49" creationId="{5A11E78B-338C-30A0-3C6C-2A6A9EE2ED4B}"/>
          </ac:cxnSpMkLst>
        </pc:cxnChg>
        <pc:cxnChg chg="mod">
          <ac:chgData name="曹 噜啦" userId="8065b71ce1ced3a6" providerId="LiveId" clId="{7A83693A-C147-8941-8FCA-BA6F35C289C5}" dt="2023-04-19T03:28:37.819" v="750"/>
          <ac:cxnSpMkLst>
            <pc:docMk/>
            <pc:sldMk cId="3746105435" sldId="259"/>
            <ac:cxnSpMk id="51" creationId="{4C06BE38-7FFB-F919-46D8-4E2B383FC714}"/>
          </ac:cxnSpMkLst>
        </pc:cxnChg>
        <pc:cxnChg chg="mod">
          <ac:chgData name="曹 噜啦" userId="8065b71ce1ced3a6" providerId="LiveId" clId="{7A83693A-C147-8941-8FCA-BA6F35C289C5}" dt="2023-04-19T03:28:37.819" v="750"/>
          <ac:cxnSpMkLst>
            <pc:docMk/>
            <pc:sldMk cId="3746105435" sldId="259"/>
            <ac:cxnSpMk id="52" creationId="{0AE5A72F-3F02-474D-DD2D-F5CBADBB35B6}"/>
          </ac:cxnSpMkLst>
        </pc:cxnChg>
        <pc:cxnChg chg="mod">
          <ac:chgData name="曹 噜啦" userId="8065b71ce1ced3a6" providerId="LiveId" clId="{7A83693A-C147-8941-8FCA-BA6F35C289C5}" dt="2023-04-19T03:28:37.819" v="750"/>
          <ac:cxnSpMkLst>
            <pc:docMk/>
            <pc:sldMk cId="3746105435" sldId="259"/>
            <ac:cxnSpMk id="53" creationId="{6ABA6803-73FF-3C67-B9C6-B7B090B24DB5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56" creationId="{F26FB201-B614-B2A0-2734-671897FC66CB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57" creationId="{34ADB975-EB7E-16E6-44C8-87FEA94909A8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58" creationId="{7794ACCE-4D10-6E69-0E6C-732DBD9B57A5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0" creationId="{561894B4-A63B-A0DB-BE99-567D53D779AF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1" creationId="{57CD9402-BDBA-728D-2916-1FAEE9CC1061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2" creationId="{DAD3DA87-BD9F-7832-8C7C-BAF8559BA7D7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4" creationId="{7C072F1C-417E-E852-4E93-C1212B82ACC2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5" creationId="{51C2CFD0-2FA5-4C6D-6512-F7842DD638F8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6" creationId="{FD1C225C-E107-BE36-EC25-282C097FFCC6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8" creationId="{BA862F49-AA89-8865-B9B5-B51F9B9B50AB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9" creationId="{021A3FE7-DC7D-4D5F-F28F-33314D212B89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0" creationId="{2D7AB7CA-3311-214F-98CA-576872F8ADB1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2" creationId="{903E5106-B2D0-C5AE-607F-29DC56A5A841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3" creationId="{7B4F8319-C8A2-D804-AAC8-F3E306367A4A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4" creationId="{3E17068C-7BB0-55C8-5B09-50CB125531D7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6" creationId="{89325EB2-E186-348E-D426-0585A17E564C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7" creationId="{40F07179-54FD-0570-E8EF-79A6AE1EC0ED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8" creationId="{6AF4ABD2-835A-8ABD-3E42-AEABD3642992}"/>
          </ac:cxnSpMkLst>
        </pc:cxnChg>
        <pc:cxnChg chg="add mod">
          <ac:chgData name="曹 噜啦" userId="8065b71ce1ced3a6" providerId="LiveId" clId="{7A83693A-C147-8941-8FCA-BA6F35C289C5}" dt="2023-04-19T03:50:54.452" v="799" actId="208"/>
          <ac:cxnSpMkLst>
            <pc:docMk/>
            <pc:sldMk cId="3746105435" sldId="259"/>
            <ac:cxnSpMk id="95" creationId="{2538139D-1DAB-A221-7EDF-9573DF59A0B1}"/>
          </ac:cxnSpMkLst>
        </pc:cxnChg>
      </pc:sldChg>
      <pc:sldChg chg="addSp delSp modSp del mod setBg">
        <pc:chgData name="曹 噜啦" userId="8065b71ce1ced3a6" providerId="LiveId" clId="{7A83693A-C147-8941-8FCA-BA6F35C289C5}" dt="2023-04-19T03:11:22.417" v="545" actId="2696"/>
        <pc:sldMkLst>
          <pc:docMk/>
          <pc:sldMk cId="392021187" sldId="260"/>
        </pc:sldMkLst>
        <pc:picChg chg="add mod">
          <ac:chgData name="曹 噜啦" userId="8065b71ce1ced3a6" providerId="LiveId" clId="{7A83693A-C147-8941-8FCA-BA6F35C289C5}" dt="2023-04-19T02:40:22.917" v="329"/>
          <ac:picMkLst>
            <pc:docMk/>
            <pc:sldMk cId="392021187" sldId="260"/>
            <ac:picMk id="3" creationId="{0517F807-CF08-B633-2FA3-B03457725556}"/>
          </ac:picMkLst>
        </pc:picChg>
        <pc:picChg chg="del">
          <ac:chgData name="曹 噜啦" userId="8065b71ce1ced3a6" providerId="LiveId" clId="{7A83693A-C147-8941-8FCA-BA6F35C289C5}" dt="2023-04-19T02:40:22.852" v="328" actId="478"/>
          <ac:picMkLst>
            <pc:docMk/>
            <pc:sldMk cId="392021187" sldId="260"/>
            <ac:picMk id="7" creationId="{00000000-0000-0000-0000-000000000000}"/>
          </ac:picMkLst>
        </pc:picChg>
      </pc:sldChg>
      <pc:sldChg chg="addSp delSp modSp mod setBg">
        <pc:chgData name="曹 噜啦" userId="8065b71ce1ced3a6" providerId="LiveId" clId="{7A83693A-C147-8941-8FCA-BA6F35C289C5}" dt="2023-04-20T02:49:02.779" v="1001" actId="1076"/>
        <pc:sldMkLst>
          <pc:docMk/>
          <pc:sldMk cId="2051680946" sldId="261"/>
        </pc:sldMkLst>
        <pc:spChg chg="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2" creationId="{FBF272BA-0FA1-87E4-1827-A2F73B39ACD8}"/>
          </ac:spMkLst>
        </pc:spChg>
        <pc:spChg chg="del">
          <ac:chgData name="曹 噜啦" userId="8065b71ce1ced3a6" providerId="LiveId" clId="{7A83693A-C147-8941-8FCA-BA6F35C289C5}" dt="2023-04-19T03:09:54.135" v="527" actId="478"/>
          <ac:spMkLst>
            <pc:docMk/>
            <pc:sldMk cId="2051680946" sldId="261"/>
            <ac:spMk id="7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20T02:38:35.184" v="915" actId="478"/>
          <ac:spMkLst>
            <pc:docMk/>
            <pc:sldMk cId="2051680946" sldId="261"/>
            <ac:spMk id="7" creationId="{FA05A40F-56F0-9B33-7E27-A9999D6780FE}"/>
          </ac:spMkLst>
        </pc:spChg>
        <pc:spChg chg="add del mod">
          <ac:chgData name="曹 噜啦" userId="8065b71ce1ced3a6" providerId="LiveId" clId="{7A83693A-C147-8941-8FCA-BA6F35C289C5}" dt="2023-04-19T03:09:57.515" v="528" actId="478"/>
          <ac:spMkLst>
            <pc:docMk/>
            <pc:sldMk cId="2051680946" sldId="261"/>
            <ac:spMk id="8" creationId="{3D226E5C-C6AD-16D7-9625-F6C542B89132}"/>
          </ac:spMkLst>
        </pc:spChg>
        <pc:spChg chg="add del mod">
          <ac:chgData name="曹 噜啦" userId="8065b71ce1ced3a6" providerId="LiveId" clId="{7A83693A-C147-8941-8FCA-BA6F35C289C5}" dt="2023-04-20T02:38:51.634" v="918" actId="478"/>
          <ac:spMkLst>
            <pc:docMk/>
            <pc:sldMk cId="2051680946" sldId="261"/>
            <ac:spMk id="9" creationId="{B806677C-98B9-08EF-D888-7F14DFAB648D}"/>
          </ac:spMkLst>
        </pc:spChg>
        <pc:spChg chg="add mod">
          <ac:chgData name="曹 噜啦" userId="8065b71ce1ced3a6" providerId="LiveId" clId="{7A83693A-C147-8941-8FCA-BA6F35C289C5}" dt="2023-04-19T03:10:08.645" v="544" actId="20577"/>
          <ac:spMkLst>
            <pc:docMk/>
            <pc:sldMk cId="2051680946" sldId="261"/>
            <ac:spMk id="10" creationId="{1EF440E3-2A40-452B-E6EC-68CFF1F11370}"/>
          </ac:spMkLst>
        </pc:spChg>
        <pc:spChg chg="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13" creationId="{1B0094E1-EEF0-D764-76B8-0145A3634D37}"/>
          </ac:spMkLst>
        </pc:spChg>
        <pc:spChg chg="del">
          <ac:chgData name="曹 噜啦" userId="8065b71ce1ced3a6" providerId="LiveId" clId="{7A83693A-C147-8941-8FCA-BA6F35C289C5}" dt="2023-04-20T02:41:40.310" v="939" actId="478"/>
          <ac:spMkLst>
            <pc:docMk/>
            <pc:sldMk cId="2051680946" sldId="261"/>
            <ac:spMk id="16" creationId="{A1F42649-D8F8-A324-8AB5-18012DED75F6}"/>
          </ac:spMkLst>
        </pc:spChg>
        <pc:spChg chg="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17" creationId="{D3CDCB1F-6AE1-8EBD-1D5D-FA85FBA42215}"/>
          </ac:spMkLst>
        </pc:spChg>
        <pc:spChg chg="del">
          <ac:chgData name="曹 噜啦" userId="8065b71ce1ced3a6" providerId="LiveId" clId="{7A83693A-C147-8941-8FCA-BA6F35C289C5}" dt="2023-04-20T02:41:38.703" v="938" actId="478"/>
          <ac:spMkLst>
            <pc:docMk/>
            <pc:sldMk cId="2051680946" sldId="261"/>
            <ac:spMk id="19" creationId="{1AE92D37-55B5-5559-9BEC-7CFE07F542E2}"/>
          </ac:spMkLst>
        </pc:spChg>
        <pc:spChg chg="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22" creationId="{1E4D0343-596A-EB05-BE8D-A5558525F9B6}"/>
          </ac:spMkLst>
        </pc:spChg>
        <pc:spChg chg="add 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29" creationId="{EAE8D1A0-629A-FB61-C8B0-26C683643F06}"/>
          </ac:spMkLst>
        </pc:spChg>
        <pc:spChg chg="add 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30" creationId="{1AEABE9F-4920-5584-EDA2-126607FACE7A}"/>
          </ac:spMkLst>
        </pc:spChg>
        <pc:grpChg chg="add mod">
          <ac:chgData name="曹 噜啦" userId="8065b71ce1ced3a6" providerId="LiveId" clId="{7A83693A-C147-8941-8FCA-BA6F35C289C5}" dt="2023-04-20T02:49:02.779" v="1001" actId="1076"/>
          <ac:grpSpMkLst>
            <pc:docMk/>
            <pc:sldMk cId="2051680946" sldId="261"/>
            <ac:grpSpMk id="26" creationId="{49AB3B33-F0A4-EC40-9A63-5D47B1301928}"/>
          </ac:grpSpMkLst>
        </pc:grpChg>
        <pc:graphicFrameChg chg="add del mod">
          <ac:chgData name="曹 噜啦" userId="8065b71ce1ced3a6" providerId="LiveId" clId="{7A83693A-C147-8941-8FCA-BA6F35C289C5}" dt="2023-04-20T02:38:48.882" v="916" actId="478"/>
          <ac:graphicFrameMkLst>
            <pc:docMk/>
            <pc:sldMk cId="2051680946" sldId="261"/>
            <ac:graphicFrameMk id="4" creationId="{00000000-0000-0000-0000-000000000000}"/>
          </ac:graphicFrameMkLst>
        </pc:graphicFrameChg>
        <pc:graphicFrameChg chg="del mod">
          <ac:chgData name="曹 噜啦" userId="8065b71ce1ced3a6" providerId="LiveId" clId="{7A83693A-C147-8941-8FCA-BA6F35C289C5}" dt="2023-04-20T02:40:59.358" v="932" actId="478"/>
          <ac:graphicFrameMkLst>
            <pc:docMk/>
            <pc:sldMk cId="2051680946" sldId="261"/>
            <ac:graphicFrameMk id="6" creationId="{0B0E58CA-C5B4-4244-A26B-5D9A8F1F8157}"/>
          </ac:graphicFrameMkLst>
        </pc:graphicFrameChg>
        <pc:picChg chg="add mod">
          <ac:chgData name="曹 噜啦" userId="8065b71ce1ced3a6" providerId="LiveId" clId="{7A83693A-C147-8941-8FCA-BA6F35C289C5}" dt="2023-04-19T02:40:13.483" v="326"/>
          <ac:picMkLst>
            <pc:docMk/>
            <pc:sldMk cId="2051680946" sldId="261"/>
            <ac:picMk id="3" creationId="{6D46130F-8B37-E2F6-CF77-C5583C85083F}"/>
          </ac:picMkLst>
        </pc:picChg>
        <pc:picChg chg="del">
          <ac:chgData name="曹 噜啦" userId="8065b71ce1ced3a6" providerId="LiveId" clId="{7A83693A-C147-8941-8FCA-BA6F35C289C5}" dt="2023-04-19T02:40:13.077" v="325" actId="478"/>
          <ac:picMkLst>
            <pc:docMk/>
            <pc:sldMk cId="2051680946" sldId="261"/>
            <ac:picMk id="9" creationId="{00000000-0000-0000-0000-000000000000}"/>
          </ac:picMkLst>
        </pc:picChg>
        <pc:picChg chg="add mod">
          <ac:chgData name="曹 噜啦" userId="8065b71ce1ced3a6" providerId="LiveId" clId="{7A83693A-C147-8941-8FCA-BA6F35C289C5}" dt="2023-04-20T02:40:43.072" v="931" actId="207"/>
          <ac:picMkLst>
            <pc:docMk/>
            <pc:sldMk cId="2051680946" sldId="261"/>
            <ac:picMk id="12" creationId="{CC75A295-62AF-0402-A053-B884A0A072D8}"/>
          </ac:picMkLst>
        </pc:picChg>
        <pc:picChg chg="add mod">
          <ac:chgData name="曹 噜啦" userId="8065b71ce1ced3a6" providerId="LiveId" clId="{7A83693A-C147-8941-8FCA-BA6F35C289C5}" dt="2023-04-20T02:40:43.072" v="931" actId="207"/>
          <ac:picMkLst>
            <pc:docMk/>
            <pc:sldMk cId="2051680946" sldId="261"/>
            <ac:picMk id="15" creationId="{D17A8BA1-DF01-80D0-0D70-27691491A479}"/>
          </ac:picMkLst>
        </pc:picChg>
        <pc:picChg chg="del">
          <ac:chgData name="曹 噜啦" userId="8065b71ce1ced3a6" providerId="LiveId" clId="{7A83693A-C147-8941-8FCA-BA6F35C289C5}" dt="2023-04-20T02:43:20.278" v="950" actId="478"/>
          <ac:picMkLst>
            <pc:docMk/>
            <pc:sldMk cId="2051680946" sldId="261"/>
            <ac:picMk id="18" creationId="{9AF4A200-DC90-EB3F-0658-D911F83B6543}"/>
          </ac:picMkLst>
        </pc:picChg>
        <pc:picChg chg="del mod">
          <ac:chgData name="曹 噜啦" userId="8065b71ce1ced3a6" providerId="LiveId" clId="{7A83693A-C147-8941-8FCA-BA6F35C289C5}" dt="2023-04-20T02:43:20.278" v="950" actId="478"/>
          <ac:picMkLst>
            <pc:docMk/>
            <pc:sldMk cId="2051680946" sldId="261"/>
            <ac:picMk id="21" creationId="{3CE358EA-47C5-6E60-4BD7-A9A727076B1A}"/>
          </ac:picMkLst>
        </pc:picChg>
        <pc:picChg chg="add mod">
          <ac:chgData name="曹 噜啦" userId="8065b71ce1ced3a6" providerId="LiveId" clId="{7A83693A-C147-8941-8FCA-BA6F35C289C5}" dt="2023-04-20T02:40:43.072" v="931" actId="207"/>
          <ac:picMkLst>
            <pc:docMk/>
            <pc:sldMk cId="2051680946" sldId="261"/>
            <ac:picMk id="23" creationId="{1F637E3B-79ED-7703-FEA5-D99B8CC694AE}"/>
          </ac:picMkLst>
        </pc:picChg>
        <pc:picChg chg="add mod">
          <ac:chgData name="曹 噜啦" userId="8065b71ce1ced3a6" providerId="LiveId" clId="{7A83693A-C147-8941-8FCA-BA6F35C289C5}" dt="2023-04-20T02:40:43.072" v="931" actId="207"/>
          <ac:picMkLst>
            <pc:docMk/>
            <pc:sldMk cId="2051680946" sldId="261"/>
            <ac:picMk id="25" creationId="{03EFEFC0-2FE2-2329-F1F8-42E3BC3493BF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28" creationId="{446D4293-54DC-4F9A-3365-53D91B4346C6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32" creationId="{45E29647-A49D-23DA-AA42-03F19D324DD1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34" creationId="{C5A7DC3B-26B3-1586-0DAD-0477E41F504D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36" creationId="{DCEFC924-F81A-3672-8A64-3B901E309E14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38" creationId="{9A0AD879-6C80-4582-F1EB-AD6F34109B7C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40" creationId="{415C22FC-9F91-FB95-638A-6296887FA1C7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42" creationId="{FC159E99-63DB-D6A8-7772-2E53485AF758}"/>
          </ac:picMkLst>
        </pc:picChg>
      </pc:sldChg>
      <pc:sldChg chg="addSp delSp modSp mod setBg">
        <pc:chgData name="曹 噜啦" userId="8065b71ce1ced3a6" providerId="LiveId" clId="{7A83693A-C147-8941-8FCA-BA6F35C289C5}" dt="2023-04-19T03:03:29.055" v="524" actId="1076"/>
        <pc:sldMkLst>
          <pc:docMk/>
          <pc:sldMk cId="30477101" sldId="262"/>
        </pc:sldMkLst>
        <pc:spChg chg="add mod">
          <ac:chgData name="曹 噜啦" userId="8065b71ce1ced3a6" providerId="LiveId" clId="{7A83693A-C147-8941-8FCA-BA6F35C289C5}" dt="2023-04-19T02:54:02.057" v="422" actId="255"/>
          <ac:spMkLst>
            <pc:docMk/>
            <pc:sldMk cId="30477101" sldId="262"/>
            <ac:spMk id="3" creationId="{7E8A2E8C-3A87-0A31-9A04-E54B6E6DEF25}"/>
          </ac:spMkLst>
        </pc:spChg>
        <pc:spChg chg="del mod">
          <ac:chgData name="曹 噜啦" userId="8065b71ce1ced3a6" providerId="LiveId" clId="{7A83693A-C147-8941-8FCA-BA6F35C289C5}" dt="2023-04-19T02:53:41.821" v="409" actId="478"/>
          <ac:spMkLst>
            <pc:docMk/>
            <pc:sldMk cId="30477101" sldId="262"/>
            <ac:spMk id="4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2:55:37.915" v="428" actId="478"/>
          <ac:spMkLst>
            <pc:docMk/>
            <pc:sldMk cId="30477101" sldId="262"/>
            <ac:spMk id="8" creationId="{E5EAB032-5096-8D3B-ED2A-E45ADD0D3F63}"/>
          </ac:spMkLst>
        </pc:spChg>
        <pc:spChg chg="add mod">
          <ac:chgData name="曹 噜啦" userId="8065b71ce1ced3a6" providerId="LiveId" clId="{7A83693A-C147-8941-8FCA-BA6F35C289C5}" dt="2023-04-19T02:58:50.757" v="450" actId="1076"/>
          <ac:spMkLst>
            <pc:docMk/>
            <pc:sldMk cId="30477101" sldId="262"/>
            <ac:spMk id="9" creationId="{82118C8A-48DB-0200-A0D2-DDD687629A9E}"/>
          </ac:spMkLst>
        </pc:spChg>
        <pc:spChg chg="add del mod">
          <ac:chgData name="曹 噜啦" userId="8065b71ce1ced3a6" providerId="LiveId" clId="{7A83693A-C147-8941-8FCA-BA6F35C289C5}" dt="2023-04-19T02:56:36.484" v="431"/>
          <ac:spMkLst>
            <pc:docMk/>
            <pc:sldMk cId="30477101" sldId="262"/>
            <ac:spMk id="10" creationId="{38004EC4-29E4-BB91-FA6D-3419D429059D}"/>
          </ac:spMkLst>
        </pc:spChg>
        <pc:grpChg chg="add mod">
          <ac:chgData name="曹 噜啦" userId="8065b71ce1ced3a6" providerId="LiveId" clId="{7A83693A-C147-8941-8FCA-BA6F35C289C5}" dt="2023-04-19T03:03:29.055" v="524" actId="1076"/>
          <ac:grpSpMkLst>
            <pc:docMk/>
            <pc:sldMk cId="30477101" sldId="262"/>
            <ac:grpSpMk id="15" creationId="{6CCF82B0-5D1B-5F51-0E7F-30C747C639EB}"/>
          </ac:grpSpMkLst>
        </pc:grpChg>
        <pc:picChg chg="add mod">
          <ac:chgData name="曹 噜啦" userId="8065b71ce1ced3a6" providerId="LiveId" clId="{7A83693A-C147-8941-8FCA-BA6F35C289C5}" dt="2023-04-19T02:40:03.743" v="323"/>
          <ac:picMkLst>
            <pc:docMk/>
            <pc:sldMk cId="30477101" sldId="262"/>
            <ac:picMk id="2" creationId="{6D14119D-1702-D8A6-F73C-B090335A5F35}"/>
          </ac:picMkLst>
        </pc:picChg>
        <pc:picChg chg="del">
          <ac:chgData name="曹 噜啦" userId="8065b71ce1ced3a6" providerId="LiveId" clId="{7A83693A-C147-8941-8FCA-BA6F35C289C5}" dt="2023-04-19T02:55:34.475" v="427" actId="478"/>
          <ac:picMkLst>
            <pc:docMk/>
            <pc:sldMk cId="30477101" sldId="262"/>
            <ac:picMk id="5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2:40:03.134" v="322" actId="478"/>
          <ac:picMkLst>
            <pc:docMk/>
            <pc:sldMk cId="30477101" sldId="262"/>
            <ac:picMk id="6" creationId="{00000000-0000-0000-0000-000000000000}"/>
          </ac:picMkLst>
        </pc:picChg>
        <pc:picChg chg="add del mod">
          <ac:chgData name="曹 噜啦" userId="8065b71ce1ced3a6" providerId="LiveId" clId="{7A83693A-C147-8941-8FCA-BA6F35C289C5}" dt="2023-04-19T02:58:06.588" v="441" actId="478"/>
          <ac:picMkLst>
            <pc:docMk/>
            <pc:sldMk cId="30477101" sldId="262"/>
            <ac:picMk id="12" creationId="{08912CB2-875D-6E56-39B5-AD31E78761A0}"/>
          </ac:picMkLst>
        </pc:picChg>
        <pc:picChg chg="add mod">
          <ac:chgData name="曹 噜啦" userId="8065b71ce1ced3a6" providerId="LiveId" clId="{7A83693A-C147-8941-8FCA-BA6F35C289C5}" dt="2023-04-19T02:58:30.269" v="446" actId="14100"/>
          <ac:picMkLst>
            <pc:docMk/>
            <pc:sldMk cId="30477101" sldId="262"/>
            <ac:picMk id="14" creationId="{24346A92-A8D6-3607-88AE-EC954CCFD92A}"/>
          </ac:picMkLst>
        </pc:picChg>
      </pc:sldChg>
      <pc:sldChg chg="addSp delSp modSp del mod setBg">
        <pc:chgData name="曹 噜啦" userId="8065b71ce1ced3a6" providerId="LiveId" clId="{7A83693A-C147-8941-8FCA-BA6F35C289C5}" dt="2023-04-19T03:00:32.456" v="459" actId="2696"/>
        <pc:sldMkLst>
          <pc:docMk/>
          <pc:sldMk cId="441315461" sldId="263"/>
        </pc:sldMkLst>
        <pc:picChg chg="add mod">
          <ac:chgData name="曹 噜啦" userId="8065b71ce1ced3a6" providerId="LiveId" clId="{7A83693A-C147-8941-8FCA-BA6F35C289C5}" dt="2023-04-19T02:40:35.025" v="333"/>
          <ac:picMkLst>
            <pc:docMk/>
            <pc:sldMk cId="441315461" sldId="263"/>
            <ac:picMk id="3" creationId="{89177C3E-9757-3CE6-6AFD-50B749CC7587}"/>
          </ac:picMkLst>
        </pc:picChg>
        <pc:picChg chg="del">
          <ac:chgData name="曹 噜啦" userId="8065b71ce1ced3a6" providerId="LiveId" clId="{7A83693A-C147-8941-8FCA-BA6F35C289C5}" dt="2023-04-19T02:40:34.409" v="332" actId="478"/>
          <ac:picMkLst>
            <pc:docMk/>
            <pc:sldMk cId="441315461" sldId="263"/>
            <ac:picMk id="4" creationId="{00000000-0000-0000-0000-000000000000}"/>
          </ac:picMkLst>
        </pc:picChg>
      </pc:sldChg>
      <pc:sldChg chg="addSp delSp modSp mod setBg">
        <pc:chgData name="曹 噜啦" userId="8065b71ce1ced3a6" providerId="LiveId" clId="{7A83693A-C147-8941-8FCA-BA6F35C289C5}" dt="2023-04-19T03:16:08.768" v="639" actId="1076"/>
        <pc:sldMkLst>
          <pc:docMk/>
          <pc:sldMk cId="204052199" sldId="264"/>
        </pc:sldMkLst>
        <pc:spChg chg="del">
          <ac:chgData name="曹 噜啦" userId="8065b71ce1ced3a6" providerId="LiveId" clId="{7A83693A-C147-8941-8FCA-BA6F35C289C5}" dt="2023-04-19T03:15:14.816" v="619" actId="478"/>
          <ac:spMkLst>
            <pc:docMk/>
            <pc:sldMk cId="204052199" sldId="264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3:15:18.555" v="620" actId="478"/>
          <ac:spMkLst>
            <pc:docMk/>
            <pc:sldMk cId="204052199" sldId="264"/>
            <ac:spMk id="7" creationId="{3E63D542-B53F-CF64-C78D-6B5EDCEF1CD6}"/>
          </ac:spMkLst>
        </pc:spChg>
        <pc:spChg chg="add mod">
          <ac:chgData name="曹 噜啦" userId="8065b71ce1ced3a6" providerId="LiveId" clId="{7A83693A-C147-8941-8FCA-BA6F35C289C5}" dt="2023-04-19T03:15:32.679" v="630" actId="1076"/>
          <ac:spMkLst>
            <pc:docMk/>
            <pc:sldMk cId="204052199" sldId="264"/>
            <ac:spMk id="8" creationId="{658DF596-C1DA-C5FD-79B6-87BAAE2B7B90}"/>
          </ac:spMkLst>
        </pc:spChg>
        <pc:picChg chg="mod modCrop">
          <ac:chgData name="曹 噜啦" userId="8065b71ce1ced3a6" providerId="LiveId" clId="{7A83693A-C147-8941-8FCA-BA6F35C289C5}" dt="2023-04-19T03:16:08.768" v="639" actId="1076"/>
          <ac:picMkLst>
            <pc:docMk/>
            <pc:sldMk cId="204052199" sldId="264"/>
            <ac:picMk id="3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2:40:45.171" v="336" actId="478"/>
          <ac:picMkLst>
            <pc:docMk/>
            <pc:sldMk cId="204052199" sldId="264"/>
            <ac:picMk id="4" creationId="{00000000-0000-0000-0000-000000000000}"/>
          </ac:picMkLst>
        </pc:picChg>
        <pc:picChg chg="add mod">
          <ac:chgData name="曹 噜啦" userId="8065b71ce1ced3a6" providerId="LiveId" clId="{7A83693A-C147-8941-8FCA-BA6F35C289C5}" dt="2023-04-19T02:40:45.915" v="337"/>
          <ac:picMkLst>
            <pc:docMk/>
            <pc:sldMk cId="204052199" sldId="264"/>
            <ac:picMk id="5" creationId="{9D6F6E42-6694-866C-DF7F-92F233CAE316}"/>
          </ac:picMkLst>
        </pc:picChg>
      </pc:sldChg>
      <pc:sldChg chg="addSp delSp modSp mod setBg">
        <pc:chgData name="曹 噜啦" userId="8065b71ce1ced3a6" providerId="LiveId" clId="{7A83693A-C147-8941-8FCA-BA6F35C289C5}" dt="2023-04-20T02:54:02.026" v="1008" actId="14861"/>
        <pc:sldMkLst>
          <pc:docMk/>
          <pc:sldMk cId="3820882407" sldId="265"/>
        </pc:sldMkLst>
        <pc:spChg chg="del">
          <ac:chgData name="曹 噜啦" userId="8065b71ce1ced3a6" providerId="LiveId" clId="{7A83693A-C147-8941-8FCA-BA6F35C289C5}" dt="2023-04-19T03:17:20.645" v="674" actId="478"/>
          <ac:spMkLst>
            <pc:docMk/>
            <pc:sldMk cId="3820882407" sldId="265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3:17:22.923" v="675" actId="478"/>
          <ac:spMkLst>
            <pc:docMk/>
            <pc:sldMk cId="3820882407" sldId="265"/>
            <ac:spMk id="7" creationId="{6C19E789-224C-6EB4-BEF2-E26ABA3A8DCC}"/>
          </ac:spMkLst>
        </pc:spChg>
        <pc:spChg chg="add mod">
          <ac:chgData name="曹 噜啦" userId="8065b71ce1ced3a6" providerId="LiveId" clId="{7A83693A-C147-8941-8FCA-BA6F35C289C5}" dt="2023-04-19T03:17:23.656" v="676"/>
          <ac:spMkLst>
            <pc:docMk/>
            <pc:sldMk cId="3820882407" sldId="265"/>
            <ac:spMk id="8" creationId="{ED662A63-1A4F-05A2-1168-66D7C11B107B}"/>
          </ac:spMkLst>
        </pc:spChg>
        <pc:picChg chg="del">
          <ac:chgData name="曹 噜啦" userId="8065b71ce1ced3a6" providerId="LiveId" clId="{7A83693A-C147-8941-8FCA-BA6F35C289C5}" dt="2023-04-19T03:17:26.368" v="677" actId="478"/>
          <ac:picMkLst>
            <pc:docMk/>
            <pc:sldMk cId="3820882407" sldId="265"/>
            <ac:picMk id="3" creationId="{2CDFDCAD-51B7-9555-51B0-1769D00D9A86}"/>
          </ac:picMkLst>
        </pc:picChg>
        <pc:picChg chg="add mod modCrop">
          <ac:chgData name="曹 噜啦" userId="8065b71ce1ced3a6" providerId="LiveId" clId="{7A83693A-C147-8941-8FCA-BA6F35C289C5}" dt="2023-04-20T02:54:02.026" v="1008" actId="14861"/>
          <ac:picMkLst>
            <pc:docMk/>
            <pc:sldMk cId="3820882407" sldId="265"/>
            <ac:picMk id="3" creationId="{5FA967AC-EE0C-A4AB-E7AA-0C95A3904FE2}"/>
          </ac:picMkLst>
        </pc:picChg>
        <pc:picChg chg="del">
          <ac:chgData name="曹 噜啦" userId="8065b71ce1ced3a6" providerId="LiveId" clId="{7A83693A-C147-8941-8FCA-BA6F35C289C5}" dt="2023-04-19T02:40:55.129" v="340" actId="478"/>
          <ac:picMkLst>
            <pc:docMk/>
            <pc:sldMk cId="3820882407" sldId="265"/>
            <ac:picMk id="4" creationId="{00000000-0000-0000-0000-000000000000}"/>
          </ac:picMkLst>
        </pc:picChg>
        <pc:picChg chg="add mod">
          <ac:chgData name="曹 噜啦" userId="8065b71ce1ced3a6" providerId="LiveId" clId="{7A83693A-C147-8941-8FCA-BA6F35C289C5}" dt="2023-04-19T02:40:55.742" v="341"/>
          <ac:picMkLst>
            <pc:docMk/>
            <pc:sldMk cId="3820882407" sldId="265"/>
            <ac:picMk id="5" creationId="{70C1F247-344D-4DCF-7874-981D0D9C93EE}"/>
          </ac:picMkLst>
        </pc:picChg>
      </pc:sldChg>
      <pc:sldChg chg="addSp delSp modSp mod setBg">
        <pc:chgData name="曹 噜啦" userId="8065b71ce1ced3a6" providerId="LiveId" clId="{7A83693A-C147-8941-8FCA-BA6F35C289C5}" dt="2023-04-19T03:57:59.502" v="908" actId="20577"/>
        <pc:sldMkLst>
          <pc:docMk/>
          <pc:sldMk cId="883799116" sldId="266"/>
        </pc:sldMkLst>
        <pc:spChg chg="del">
          <ac:chgData name="曹 噜啦" userId="8065b71ce1ced3a6" providerId="LiveId" clId="{7A83693A-C147-8941-8FCA-BA6F35C289C5}" dt="2023-04-19T03:52:35.422" v="803" actId="478"/>
          <ac:spMkLst>
            <pc:docMk/>
            <pc:sldMk cId="883799116" sldId="266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3:52:37.346" v="804" actId="478"/>
          <ac:spMkLst>
            <pc:docMk/>
            <pc:sldMk cId="883799116" sldId="266"/>
            <ac:spMk id="6" creationId="{A21A8660-538E-EC30-8F76-88BBA24A2497}"/>
          </ac:spMkLst>
        </pc:spChg>
        <pc:spChg chg="add mod">
          <ac:chgData name="曹 噜啦" userId="8065b71ce1ced3a6" providerId="LiveId" clId="{7A83693A-C147-8941-8FCA-BA6F35C289C5}" dt="2023-04-19T03:53:03.986" v="816" actId="1076"/>
          <ac:spMkLst>
            <pc:docMk/>
            <pc:sldMk cId="883799116" sldId="266"/>
            <ac:spMk id="7" creationId="{83CC94C7-B399-690B-2CA7-94DBAF8872BD}"/>
          </ac:spMkLst>
        </pc:spChg>
        <pc:spChg chg="add mod">
          <ac:chgData name="曹 噜啦" userId="8065b71ce1ced3a6" providerId="LiveId" clId="{7A83693A-C147-8941-8FCA-BA6F35C289C5}" dt="2023-04-19T03:57:59.502" v="908" actId="20577"/>
          <ac:spMkLst>
            <pc:docMk/>
            <pc:sldMk cId="883799116" sldId="266"/>
            <ac:spMk id="8" creationId="{94822F2D-EC88-8769-683C-AE6D7454C3E3}"/>
          </ac:spMkLst>
        </pc:spChg>
        <pc:picChg chg="add mod">
          <ac:chgData name="曹 噜啦" userId="8065b71ce1ced3a6" providerId="LiveId" clId="{7A83693A-C147-8941-8FCA-BA6F35C289C5}" dt="2023-04-19T02:41:05.257" v="344"/>
          <ac:picMkLst>
            <pc:docMk/>
            <pc:sldMk cId="883799116" sldId="266"/>
            <ac:picMk id="3" creationId="{9D225852-FDC6-74D4-A789-84796183B0DE}"/>
          </ac:picMkLst>
        </pc:picChg>
        <pc:picChg chg="del">
          <ac:chgData name="曹 噜啦" userId="8065b71ce1ced3a6" providerId="LiveId" clId="{7A83693A-C147-8941-8FCA-BA6F35C289C5}" dt="2023-04-19T02:41:04.651" v="343" actId="478"/>
          <ac:picMkLst>
            <pc:docMk/>
            <pc:sldMk cId="883799116" sldId="266"/>
            <ac:picMk id="4" creationId="{00000000-0000-0000-0000-000000000000}"/>
          </ac:picMkLst>
        </pc:picChg>
      </pc:sldChg>
      <pc:sldChg chg="modSp mod setBg">
        <pc:chgData name="曹 噜啦" userId="8065b71ce1ced3a6" providerId="LiveId" clId="{7A83693A-C147-8941-8FCA-BA6F35C289C5}" dt="2023-04-19T02:54:22.874" v="426" actId="1076"/>
        <pc:sldMkLst>
          <pc:docMk/>
          <pc:sldMk cId="4076807291" sldId="267"/>
        </pc:sldMkLst>
        <pc:spChg chg="mod">
          <ac:chgData name="曹 噜啦" userId="8065b71ce1ced3a6" providerId="LiveId" clId="{7A83693A-C147-8941-8FCA-BA6F35C289C5}" dt="2023-04-19T02:39:44.125" v="319" actId="1076"/>
          <ac:spMkLst>
            <pc:docMk/>
            <pc:sldMk cId="4076807291" sldId="267"/>
            <ac:spMk id="4" creationId="{00000000-0000-0000-0000-000000000000}"/>
          </ac:spMkLst>
        </pc:spChg>
        <pc:spChg chg="mod">
          <ac:chgData name="曹 噜啦" userId="8065b71ce1ced3a6" providerId="LiveId" clId="{7A83693A-C147-8941-8FCA-BA6F35C289C5}" dt="2023-04-19T02:54:22.874" v="426" actId="1076"/>
          <ac:spMkLst>
            <pc:docMk/>
            <pc:sldMk cId="4076807291" sldId="267"/>
            <ac:spMk id="5" creationId="{00000000-0000-0000-0000-000000000000}"/>
          </ac:spMkLst>
        </pc:spChg>
        <pc:picChg chg="mod">
          <ac:chgData name="曹 噜啦" userId="8065b71ce1ced3a6" providerId="LiveId" clId="{7A83693A-C147-8941-8FCA-BA6F35C289C5}" dt="2023-04-19T02:38:37.860" v="301" actId="207"/>
          <ac:picMkLst>
            <pc:docMk/>
            <pc:sldMk cId="4076807291" sldId="267"/>
            <ac:picMk id="2" creationId="{B6E617AC-765E-D4D1-65ED-A7F517810776}"/>
          </ac:picMkLst>
        </pc:picChg>
      </pc:sldChg>
      <pc:sldChg chg="addSp delSp modSp mod setBg">
        <pc:chgData name="曹 噜啦" userId="8065b71ce1ced3a6" providerId="LiveId" clId="{7A83693A-C147-8941-8FCA-BA6F35C289C5}" dt="2023-04-19T02:54:12.774" v="424" actId="1076"/>
        <pc:sldMkLst>
          <pc:docMk/>
          <pc:sldMk cId="661247090" sldId="268"/>
        </pc:sldMkLst>
        <pc:spChg chg="del">
          <ac:chgData name="曹 噜啦" userId="8065b71ce1ced3a6" providerId="LiveId" clId="{7A83693A-C147-8941-8FCA-BA6F35C289C5}" dt="2023-04-19T02:41:21.709" v="345" actId="478"/>
          <ac:spMkLst>
            <pc:docMk/>
            <pc:sldMk cId="661247090" sldId="268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2:41:23.751" v="346" actId="478"/>
          <ac:spMkLst>
            <pc:docMk/>
            <pc:sldMk cId="661247090" sldId="268"/>
            <ac:spMk id="6" creationId="{F787FBA2-A459-6EA7-6EAF-07D3C5E3A55A}"/>
          </ac:spMkLst>
        </pc:spChg>
        <pc:spChg chg="add mod">
          <ac:chgData name="曹 噜啦" userId="8065b71ce1ced3a6" providerId="LiveId" clId="{7A83693A-C147-8941-8FCA-BA6F35C289C5}" dt="2023-04-19T02:54:12.774" v="424" actId="1076"/>
          <ac:spMkLst>
            <pc:docMk/>
            <pc:sldMk cId="661247090" sldId="268"/>
            <ac:spMk id="7" creationId="{3931C9BB-3E27-8627-3A80-F955E1F5D32E}"/>
          </ac:spMkLst>
        </pc:spChg>
        <pc:spChg chg="add del">
          <ac:chgData name="曹 噜啦" userId="8065b71ce1ced3a6" providerId="LiveId" clId="{7A83693A-C147-8941-8FCA-BA6F35C289C5}" dt="2023-04-19T02:45:27.358" v="357" actId="22"/>
          <ac:spMkLst>
            <pc:docMk/>
            <pc:sldMk cId="661247090" sldId="268"/>
            <ac:spMk id="12" creationId="{C2CDDFB6-3B82-E36E-F379-88E69A441886}"/>
          </ac:spMkLst>
        </pc:spChg>
        <pc:spChg chg="add del mod">
          <ac:chgData name="曹 噜啦" userId="8065b71ce1ced3a6" providerId="LiveId" clId="{7A83693A-C147-8941-8FCA-BA6F35C289C5}" dt="2023-04-19T02:46:05.450" v="364" actId="478"/>
          <ac:spMkLst>
            <pc:docMk/>
            <pc:sldMk cId="661247090" sldId="268"/>
            <ac:spMk id="15" creationId="{A4E2B193-862B-BECA-D90D-DB61EDB903A1}"/>
          </ac:spMkLst>
        </pc:spChg>
        <pc:spChg chg="add mod">
          <ac:chgData name="曹 噜啦" userId="8065b71ce1ced3a6" providerId="LiveId" clId="{7A83693A-C147-8941-8FCA-BA6F35C289C5}" dt="2023-04-19T02:48:10.952" v="378" actId="120"/>
          <ac:spMkLst>
            <pc:docMk/>
            <pc:sldMk cId="661247090" sldId="268"/>
            <ac:spMk id="16" creationId="{7443D90B-8F0F-3603-7C97-C6E8486969D2}"/>
          </ac:spMkLst>
        </pc:spChg>
        <pc:spChg chg="add del">
          <ac:chgData name="曹 噜啦" userId="8065b71ce1ced3a6" providerId="LiveId" clId="{7A83693A-C147-8941-8FCA-BA6F35C289C5}" dt="2023-04-19T02:51:07.675" v="383" actId="22"/>
          <ac:spMkLst>
            <pc:docMk/>
            <pc:sldMk cId="661247090" sldId="268"/>
            <ac:spMk id="19" creationId="{50F743CA-55D8-1E55-1C07-BD61D577D602}"/>
          </ac:spMkLst>
        </pc:spChg>
        <pc:spChg chg="add mod">
          <ac:chgData name="曹 噜啦" userId="8065b71ce1ced3a6" providerId="LiveId" clId="{7A83693A-C147-8941-8FCA-BA6F35C289C5}" dt="2023-04-19T02:52:26.261" v="393" actId="1076"/>
          <ac:spMkLst>
            <pc:docMk/>
            <pc:sldMk cId="661247090" sldId="268"/>
            <ac:spMk id="20" creationId="{2D70DDD5-EF92-A3A9-D5CF-DB86CC1FC520}"/>
          </ac:spMkLst>
        </pc:spChg>
        <pc:spChg chg="add del mod">
          <ac:chgData name="曹 噜啦" userId="8065b71ce1ced3a6" providerId="LiveId" clId="{7A83693A-C147-8941-8FCA-BA6F35C289C5}" dt="2023-04-19T02:53:18.664" v="404"/>
          <ac:spMkLst>
            <pc:docMk/>
            <pc:sldMk cId="661247090" sldId="268"/>
            <ac:spMk id="24" creationId="{3861CD3A-3E49-9D8E-06B7-A15991432C4D}"/>
          </ac:spMkLst>
        </pc:spChg>
        <pc:grpChg chg="add mod">
          <ac:chgData name="曹 噜啦" userId="8065b71ce1ced3a6" providerId="LiveId" clId="{7A83693A-C147-8941-8FCA-BA6F35C289C5}" dt="2023-04-19T02:48:29.867" v="380" actId="1076"/>
          <ac:grpSpMkLst>
            <pc:docMk/>
            <pc:sldMk cId="661247090" sldId="268"/>
            <ac:grpSpMk id="17" creationId="{F043DA2C-BDA4-05E0-EC08-C3C72F1D831F}"/>
          </ac:grpSpMkLst>
        </pc:grpChg>
        <pc:grpChg chg="add mod">
          <ac:chgData name="曹 噜啦" userId="8065b71ce1ced3a6" providerId="LiveId" clId="{7A83693A-C147-8941-8FCA-BA6F35C289C5}" dt="2023-04-19T02:52:43.976" v="397" actId="1076"/>
          <ac:grpSpMkLst>
            <pc:docMk/>
            <pc:sldMk cId="661247090" sldId="268"/>
            <ac:grpSpMk id="23" creationId="{7A1062C4-297C-ADCC-9B33-1E2EA3E83266}"/>
          </ac:grpSpMkLst>
        </pc:grpChg>
        <pc:picChg chg="add mod">
          <ac:chgData name="曹 噜啦" userId="8065b71ce1ced3a6" providerId="LiveId" clId="{7A83693A-C147-8941-8FCA-BA6F35C289C5}" dt="2023-04-19T02:39:59.761" v="321"/>
          <ac:picMkLst>
            <pc:docMk/>
            <pc:sldMk cId="661247090" sldId="268"/>
            <ac:picMk id="3" creationId="{F3999807-5BDC-21BE-513A-8FC30EB3769A}"/>
          </ac:picMkLst>
        </pc:picChg>
        <pc:picChg chg="del mod">
          <ac:chgData name="曹 噜啦" userId="8065b71ce1ced3a6" providerId="LiveId" clId="{7A83693A-C147-8941-8FCA-BA6F35C289C5}" dt="2023-04-19T02:46:02.657" v="363" actId="478"/>
          <ac:picMkLst>
            <pc:docMk/>
            <pc:sldMk cId="661247090" sldId="268"/>
            <ac:picMk id="5" creationId="{63ECC7CD-A9D4-A788-E158-6F3741268064}"/>
          </ac:picMkLst>
        </pc:picChg>
        <pc:picChg chg="del mod">
          <ac:chgData name="曹 噜啦" userId="8065b71ce1ced3a6" providerId="LiveId" clId="{7A83693A-C147-8941-8FCA-BA6F35C289C5}" dt="2023-04-19T02:51:03.387" v="381" actId="478"/>
          <ac:picMkLst>
            <pc:docMk/>
            <pc:sldMk cId="661247090" sldId="268"/>
            <ac:picMk id="9" creationId="{8F695E76-D3AE-5453-9C50-0D49603F427F}"/>
          </ac:picMkLst>
        </pc:picChg>
        <pc:picChg chg="del">
          <ac:chgData name="曹 噜啦" userId="8065b71ce1ced3a6" providerId="LiveId" clId="{7A83693A-C147-8941-8FCA-BA6F35C289C5}" dt="2023-04-19T02:45:52.537" v="358" actId="478"/>
          <ac:picMkLst>
            <pc:docMk/>
            <pc:sldMk cId="661247090" sldId="268"/>
            <ac:picMk id="10" creationId="{9CB766EC-4E22-BA55-6038-C28F420E7513}"/>
          </ac:picMkLst>
        </pc:picChg>
        <pc:picChg chg="del">
          <ac:chgData name="曹 噜啦" userId="8065b71ce1ced3a6" providerId="LiveId" clId="{7A83693A-C147-8941-8FCA-BA6F35C289C5}" dt="2023-04-19T02:39:59.161" v="320" actId="478"/>
          <ac:picMkLst>
            <pc:docMk/>
            <pc:sldMk cId="661247090" sldId="268"/>
            <ac:picMk id="11" creationId="{263D838F-1CB4-DA2E-4D59-C55996EC0ED1}"/>
          </ac:picMkLst>
        </pc:picChg>
        <pc:picChg chg="add mod">
          <ac:chgData name="曹 噜啦" userId="8065b71ce1ced3a6" providerId="LiveId" clId="{7A83693A-C147-8941-8FCA-BA6F35C289C5}" dt="2023-04-19T02:53:15.130" v="402" actId="14861"/>
          <ac:picMkLst>
            <pc:docMk/>
            <pc:sldMk cId="661247090" sldId="268"/>
            <ac:picMk id="13" creationId="{68329CD3-734B-322A-6CAE-EAE3454B4114}"/>
          </ac:picMkLst>
        </pc:picChg>
        <pc:picChg chg="add mod">
          <ac:chgData name="曹 噜啦" userId="8065b71ce1ced3a6" providerId="LiveId" clId="{7A83693A-C147-8941-8FCA-BA6F35C289C5}" dt="2023-04-19T02:53:07.662" v="399" actId="14861"/>
          <ac:picMkLst>
            <pc:docMk/>
            <pc:sldMk cId="661247090" sldId="268"/>
            <ac:picMk id="22" creationId="{9C489F45-E764-8A03-9272-6D7D3BAF145F}"/>
          </ac:picMkLst>
        </pc:picChg>
        <pc:picChg chg="add del">
          <ac:chgData name="曹 噜啦" userId="8065b71ce1ced3a6" providerId="LiveId" clId="{7A83693A-C147-8941-8FCA-BA6F35C289C5}" dt="2023-04-19T02:42:55.946" v="355" actId="478"/>
          <ac:picMkLst>
            <pc:docMk/>
            <pc:sldMk cId="661247090" sldId="268"/>
            <ac:picMk id="1026" creationId="{8600A9B6-CFEF-3C4F-29C3-DA0E35371B96}"/>
          </ac:picMkLst>
        </pc:picChg>
      </pc:sldChg>
      <pc:sldChg chg="addSp delSp modSp del mod setBg">
        <pc:chgData name="曹 噜啦" userId="8065b71ce1ced3a6" providerId="LiveId" clId="{7A83693A-C147-8941-8FCA-BA6F35C289C5}" dt="2023-04-19T02:59:53.813" v="454" actId="2696"/>
        <pc:sldMkLst>
          <pc:docMk/>
          <pc:sldMk cId="3989691882" sldId="269"/>
        </pc:sldMkLst>
        <pc:picChg chg="add mod">
          <ac:chgData name="曹 噜啦" userId="8065b71ce1ced3a6" providerId="LiveId" clId="{7A83693A-C147-8941-8FCA-BA6F35C289C5}" dt="2023-04-19T02:40:16.399" v="327"/>
          <ac:picMkLst>
            <pc:docMk/>
            <pc:sldMk cId="3989691882" sldId="269"/>
            <ac:picMk id="3" creationId="{B8A6954B-FDAB-6F24-B127-8D80A8A5CB77}"/>
          </ac:picMkLst>
        </pc:picChg>
        <pc:picChg chg="del">
          <ac:chgData name="曹 噜啦" userId="8065b71ce1ced3a6" providerId="LiveId" clId="{7A83693A-C147-8941-8FCA-BA6F35C289C5}" dt="2023-04-19T02:40:08.220" v="324" actId="478"/>
          <ac:picMkLst>
            <pc:docMk/>
            <pc:sldMk cId="3989691882" sldId="269"/>
            <ac:picMk id="6" creationId="{53D7A7E4-89CE-F38F-1A2B-37ADCBEB8E7C}"/>
          </ac:picMkLst>
        </pc:picChg>
      </pc:sldChg>
      <pc:sldChg chg="addSp delSp modSp mod setBg">
        <pc:chgData name="曹 噜啦" userId="8065b71ce1ced3a6" providerId="LiveId" clId="{7A83693A-C147-8941-8FCA-BA6F35C289C5}" dt="2023-04-19T03:17:59.044" v="684" actId="1076"/>
        <pc:sldMkLst>
          <pc:docMk/>
          <pc:sldMk cId="3977323953" sldId="270"/>
        </pc:sldMkLst>
        <pc:spChg chg="del">
          <ac:chgData name="曹 噜啦" userId="8065b71ce1ced3a6" providerId="LiveId" clId="{7A83693A-C147-8941-8FCA-BA6F35C289C5}" dt="2023-04-19T03:17:34.554" v="679" actId="478"/>
          <ac:spMkLst>
            <pc:docMk/>
            <pc:sldMk cId="3977323953" sldId="270"/>
            <ac:spMk id="4" creationId="{C118D1D5-58F3-3E1D-9952-AE27263A19B9}"/>
          </ac:spMkLst>
        </pc:spChg>
        <pc:spChg chg="add del mod">
          <ac:chgData name="曹 噜啦" userId="8065b71ce1ced3a6" providerId="LiveId" clId="{7A83693A-C147-8941-8FCA-BA6F35C289C5}" dt="2023-04-19T03:17:37.595" v="680" actId="478"/>
          <ac:spMkLst>
            <pc:docMk/>
            <pc:sldMk cId="3977323953" sldId="270"/>
            <ac:spMk id="6" creationId="{1CF09D4C-996D-D2BE-C30E-58E16A27037A}"/>
          </ac:spMkLst>
        </pc:spChg>
        <pc:spChg chg="add mod">
          <ac:chgData name="曹 噜啦" userId="8065b71ce1ced3a6" providerId="LiveId" clId="{7A83693A-C147-8941-8FCA-BA6F35C289C5}" dt="2023-04-19T03:17:43.204" v="681"/>
          <ac:spMkLst>
            <pc:docMk/>
            <pc:sldMk cId="3977323953" sldId="270"/>
            <ac:spMk id="7" creationId="{B8B36362-5318-6A18-B259-6DFFF6D4BDB1}"/>
          </ac:spMkLst>
        </pc:spChg>
        <pc:picChg chg="add mod">
          <ac:chgData name="曹 噜啦" userId="8065b71ce1ced3a6" providerId="LiveId" clId="{7A83693A-C147-8941-8FCA-BA6F35C289C5}" dt="2023-04-19T02:40:59.626" v="342"/>
          <ac:picMkLst>
            <pc:docMk/>
            <pc:sldMk cId="3977323953" sldId="270"/>
            <ac:picMk id="2" creationId="{5C06F910-4280-A444-1D2A-5C0DA313B7C9}"/>
          </ac:picMkLst>
        </pc:picChg>
        <pc:picChg chg="mod modCrop">
          <ac:chgData name="曹 噜啦" userId="8065b71ce1ced3a6" providerId="LiveId" clId="{7A83693A-C147-8941-8FCA-BA6F35C289C5}" dt="2023-04-19T03:17:59.044" v="684" actId="1076"/>
          <ac:picMkLst>
            <pc:docMk/>
            <pc:sldMk cId="3977323953" sldId="270"/>
            <ac:picMk id="5" creationId="{89262E7A-44AE-0ACE-ACDC-B6FECC9FDB0F}"/>
          </ac:picMkLst>
        </pc:picChg>
      </pc:sldChg>
      <pc:sldChg chg="delSp modSp add mod setBg">
        <pc:chgData name="曹 噜啦" userId="8065b71ce1ced3a6" providerId="LiveId" clId="{7A83693A-C147-8941-8FCA-BA6F35C289C5}" dt="2023-04-19T03:15:08.912" v="618" actId="1076"/>
        <pc:sldMkLst>
          <pc:docMk/>
          <pc:sldMk cId="776889185" sldId="271"/>
        </pc:sldMkLst>
        <pc:picChg chg="del">
          <ac:chgData name="曹 噜啦" userId="8065b71ce1ced3a6" providerId="LiveId" clId="{7A83693A-C147-8941-8FCA-BA6F35C289C5}" dt="2023-04-19T03:14:27.667" v="608" actId="478"/>
          <ac:picMkLst>
            <pc:docMk/>
            <pc:sldMk cId="776889185" sldId="271"/>
            <ac:picMk id="4" creationId="{00000000-0000-0000-0000-000000000000}"/>
          </ac:picMkLst>
        </pc:picChg>
        <pc:picChg chg="mod modCrop">
          <ac:chgData name="曹 噜啦" userId="8065b71ce1ced3a6" providerId="LiveId" clId="{7A83693A-C147-8941-8FCA-BA6F35C289C5}" dt="2023-04-19T03:15:08.912" v="618" actId="1076"/>
          <ac:picMkLst>
            <pc:docMk/>
            <pc:sldMk cId="776889185" sldId="271"/>
            <ac:picMk id="5" creationId="{00000000-0000-0000-0000-000000000000}"/>
          </ac:picMkLst>
        </pc:picChg>
      </pc:sldChg>
      <pc:sldChg chg="add del setBg">
        <pc:chgData name="曹 噜啦" userId="8065b71ce1ced3a6" providerId="LiveId" clId="{7A83693A-C147-8941-8FCA-BA6F35C289C5}" dt="2023-04-19T03:12:36.692" v="583"/>
        <pc:sldMkLst>
          <pc:docMk/>
          <pc:sldMk cId="2069121192" sldId="271"/>
        </pc:sldMkLst>
      </pc:sldChg>
      <pc:sldChg chg="add del setBg">
        <pc:chgData name="曹 噜啦" userId="8065b71ce1ced3a6" providerId="LiveId" clId="{7A83693A-C147-8941-8FCA-BA6F35C289C5}" dt="2023-04-19T03:13:09.417" v="591"/>
        <pc:sldMkLst>
          <pc:docMk/>
          <pc:sldMk cId="2784310553" sldId="271"/>
        </pc:sldMkLst>
      </pc:sldChg>
      <pc:sldChg chg="new del">
        <pc:chgData name="曹 噜啦" userId="8065b71ce1ced3a6" providerId="LiveId" clId="{7A83693A-C147-8941-8FCA-BA6F35C289C5}" dt="2023-04-19T03:13:16.824" v="593" actId="680"/>
        <pc:sldMkLst>
          <pc:docMk/>
          <pc:sldMk cId="3514514063" sldId="271"/>
        </pc:sldMkLst>
      </pc:sldChg>
      <pc:sldChg chg="add del setBg">
        <pc:chgData name="曹 噜啦" userId="8065b71ce1ced3a6" providerId="LiveId" clId="{7A83693A-C147-8941-8FCA-BA6F35C289C5}" dt="2023-04-19T03:13:06.264" v="589"/>
        <pc:sldMkLst>
          <pc:docMk/>
          <pc:sldMk cId="3633485583" sldId="271"/>
        </pc:sldMkLst>
      </pc:sldChg>
      <pc:sldChg chg="add del setBg">
        <pc:chgData name="曹 噜啦" userId="8065b71ce1ced3a6" providerId="LiveId" clId="{7A83693A-C147-8941-8FCA-BA6F35C289C5}" dt="2023-04-19T03:12:44.204" v="585"/>
        <pc:sldMkLst>
          <pc:docMk/>
          <pc:sldMk cId="4062789483" sldId="271"/>
        </pc:sldMkLst>
      </pc:sldChg>
      <pc:sldChg chg="add del setBg">
        <pc:chgData name="曹 噜啦" userId="8065b71ce1ced3a6" providerId="LiveId" clId="{7A83693A-C147-8941-8FCA-BA6F35C289C5}" dt="2023-04-19T03:13:09.417" v="591"/>
        <pc:sldMkLst>
          <pc:docMk/>
          <pc:sldMk cId="793305803" sldId="272"/>
        </pc:sldMkLst>
      </pc:sldChg>
      <pc:sldChg chg="addSp delSp modSp add mod setBg">
        <pc:chgData name="曹 噜啦" userId="8065b71ce1ced3a6" providerId="LiveId" clId="{7A83693A-C147-8941-8FCA-BA6F35C289C5}" dt="2023-04-20T03:02:50.873" v="1034" actId="1076"/>
        <pc:sldMkLst>
          <pc:docMk/>
          <pc:sldMk cId="1586831448" sldId="272"/>
        </pc:sldMkLst>
        <pc:grpChg chg="del">
          <ac:chgData name="曹 噜啦" userId="8065b71ce1ced3a6" providerId="LiveId" clId="{7A83693A-C147-8941-8FCA-BA6F35C289C5}" dt="2023-04-20T03:01:08.577" v="1010" actId="478"/>
          <ac:grpSpMkLst>
            <pc:docMk/>
            <pc:sldMk cId="1586831448" sldId="272"/>
            <ac:grpSpMk id="15" creationId="{6CCF82B0-5D1B-5F51-0E7F-30C747C639EB}"/>
          </ac:grpSpMkLst>
        </pc:grpChg>
        <pc:picChg chg="add del mod">
          <ac:chgData name="曹 噜啦" userId="8065b71ce1ced3a6" providerId="LiveId" clId="{7A83693A-C147-8941-8FCA-BA6F35C289C5}" dt="2023-04-20T03:01:45.598" v="1019" actId="478"/>
          <ac:picMkLst>
            <pc:docMk/>
            <pc:sldMk cId="1586831448" sldId="272"/>
            <ac:picMk id="5" creationId="{47104353-CC21-0456-D522-927D7AB67DE0}"/>
          </ac:picMkLst>
        </pc:picChg>
        <pc:picChg chg="add del mod">
          <ac:chgData name="曹 噜啦" userId="8065b71ce1ced3a6" providerId="LiveId" clId="{7A83693A-C147-8941-8FCA-BA6F35C289C5}" dt="2023-04-20T03:02:13.416" v="1024" actId="478"/>
          <ac:picMkLst>
            <pc:docMk/>
            <pc:sldMk cId="1586831448" sldId="272"/>
            <ac:picMk id="7" creationId="{B8E1EA82-C838-79FD-3E3F-9130DB29591C}"/>
          </ac:picMkLst>
        </pc:picChg>
        <pc:picChg chg="add mod">
          <ac:chgData name="曹 噜啦" userId="8065b71ce1ced3a6" providerId="LiveId" clId="{7A83693A-C147-8941-8FCA-BA6F35C289C5}" dt="2023-04-20T03:02:50.873" v="1034" actId="1076"/>
          <ac:picMkLst>
            <pc:docMk/>
            <pc:sldMk cId="1586831448" sldId="272"/>
            <ac:picMk id="10" creationId="{BB7D33AF-673E-4136-6BBA-F8B2226F4A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65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8EE7AE-BAB2-4902-9C62-72CEA23C4A64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F9E4C8-8CA8-4A0C-8DD4-75F1EC773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33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8EE7AE-BAB2-4902-9C62-72CEA23C4A64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F9E4C8-8CA8-4A0C-8DD4-75F1EC773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0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60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video" Target="../media/media1.mkv"/><Relationship Id="rId7" Type="http://schemas.openxmlformats.org/officeDocument/2006/relationships/image" Target="../media/image2.png"/><Relationship Id="rId2" Type="http://schemas.microsoft.com/office/2007/relationships/media" Target="../media/media1.mkv"/><Relationship Id="rId1" Type="http://schemas.openxmlformats.org/officeDocument/2006/relationships/themeOverride" Target="../theme/themeOverride12.xml"/><Relationship Id="rId6" Type="http://schemas.microsoft.com/office/2007/relationships/hdphoto" Target="../media/hdphoto6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.sv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video" Target="../media/media2.mkv"/><Relationship Id="rId7" Type="http://schemas.openxmlformats.org/officeDocument/2006/relationships/image" Target="../media/image2.png"/><Relationship Id="rId2" Type="http://schemas.microsoft.com/office/2007/relationships/media" Target="../media/media2.mkv"/><Relationship Id="rId1" Type="http://schemas.openxmlformats.org/officeDocument/2006/relationships/themeOverride" Target="../theme/themeOverride14.xml"/><Relationship Id="rId6" Type="http://schemas.microsoft.com/office/2007/relationships/hdphoto" Target="../media/hdphoto6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svg"/><Relationship Id="rId3" Type="http://schemas.microsoft.com/office/2007/relationships/hdphoto" Target="../media/hdphoto3.wdp"/><Relationship Id="rId7" Type="http://schemas.openxmlformats.org/officeDocument/2006/relationships/image" Target="../media/image5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818" y="2542891"/>
            <a:ext cx="11770364" cy="1050324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2 Text Transmission using USRP</a:t>
            </a:r>
            <a:endParaRPr lang="zh-CN" altLang="en-US" sz="4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75166" y="3839400"/>
            <a:ext cx="297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 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高荣 曹正阳</a:t>
            </a:r>
          </a:p>
        </p:txBody>
      </p:sp>
      <p:pic>
        <p:nvPicPr>
          <p:cNvPr id="6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85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246206" y="168624"/>
            <a:ext cx="60324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and Analysis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Helvetica Neue"/>
              </a:rPr>
              <a:t>：</a:t>
            </a:r>
            <a:endParaRPr lang="zh-CN" altLang="en-US" sz="4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2" y="1169772"/>
            <a:ext cx="9991051" cy="5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0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130876" y="168624"/>
            <a:ext cx="60324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and Analysis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Helvetica Neue"/>
              </a:rPr>
              <a:t>：</a:t>
            </a:r>
            <a:endParaRPr lang="zh-CN" altLang="en-US" sz="4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94"/>
            <a:ext cx="10164884" cy="554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5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270919" y="168624"/>
            <a:ext cx="60324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and Analysis</a:t>
            </a:r>
            <a:r>
              <a:rPr lang="zh-CN" altLang="en-US" sz="4400" dirty="0">
                <a:solidFill>
                  <a:prstClr val="white"/>
                </a:solidFill>
                <a:latin typeface="Helvetica Neue"/>
              </a:rPr>
              <a:t>：</a:t>
            </a:r>
            <a:endParaRPr lang="zh-CN" altLang="en-US" sz="4400" dirty="0">
              <a:ln w="0"/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6" y="1005016"/>
            <a:ext cx="10489095" cy="57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0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0" y="121162"/>
            <a:ext cx="60324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and Analysis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Helvetica Neue"/>
              </a:rPr>
              <a:t>：</a:t>
            </a:r>
            <a:endParaRPr lang="zh-CN" altLang="en-US" sz="4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0" y="1118381"/>
            <a:ext cx="9848070" cy="537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130876" y="293166"/>
            <a:ext cx="60324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and Analysis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Helvetica Neue"/>
              </a:rPr>
              <a:t>：</a:t>
            </a:r>
            <a:endParaRPr lang="zh-CN" altLang="en-US" sz="4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2023-05-30 14-34-06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2846" y="1062607"/>
            <a:ext cx="9788592" cy="55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3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270919" y="168624"/>
            <a:ext cx="60324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and Analysis</a:t>
            </a:r>
            <a:r>
              <a:rPr lang="zh-CN" altLang="en-US" sz="4400" b="0" i="0" dirty="0">
                <a:solidFill>
                  <a:schemeClr val="bg1"/>
                </a:solidFill>
                <a:effectLst/>
                <a:latin typeface="Helvetica Neue"/>
              </a:rPr>
              <a:t>：</a:t>
            </a:r>
            <a:endParaRPr lang="zh-CN" altLang="en-US" sz="4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410" y="3172081"/>
            <a:ext cx="3159355" cy="34314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926" y="3855321"/>
            <a:ext cx="5304190" cy="27482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9"/>
          <a:srcRect t="54548" r="47991"/>
          <a:stretch/>
        </p:blipFill>
        <p:spPr>
          <a:xfrm>
            <a:off x="1645994" y="1171773"/>
            <a:ext cx="4822771" cy="17763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0"/>
          <a:srcRect l="17712" t="9002" r="2910" b="16183"/>
          <a:stretch/>
        </p:blipFill>
        <p:spPr>
          <a:xfrm>
            <a:off x="243149" y="3181860"/>
            <a:ext cx="2914100" cy="214878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0926" y="938065"/>
            <a:ext cx="5304190" cy="27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6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270919" y="168624"/>
            <a:ext cx="603242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and Analysis</a:t>
            </a:r>
            <a:r>
              <a:rPr lang="zh-CN" altLang="en-US" sz="4400" dirty="0">
                <a:solidFill>
                  <a:prstClr val="white"/>
                </a:solidFill>
                <a:latin typeface="Helvetica Neue"/>
              </a:rPr>
              <a:t>：</a:t>
            </a:r>
            <a:endParaRPr lang="zh-CN" altLang="en-US" sz="4400" dirty="0">
              <a:ln w="0"/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2023-06-01 10-49-2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8441" y="1167152"/>
            <a:ext cx="9607290" cy="54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82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728" y="1997839"/>
            <a:ext cx="882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</a:p>
          <a:p>
            <a:endParaRPr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and Analysis</a:t>
            </a:r>
          </a:p>
          <a:p>
            <a:endParaRPr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Experiences</a:t>
            </a:r>
          </a:p>
        </p:txBody>
      </p:sp>
      <p:sp>
        <p:nvSpPr>
          <p:cNvPr id="5" name="矩形 4"/>
          <p:cNvSpPr/>
          <p:nvPr/>
        </p:nvSpPr>
        <p:spPr>
          <a:xfrm>
            <a:off x="590077" y="417709"/>
            <a:ext cx="246003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形 4">
            <a:extLst>
              <a:ext uri="{FF2B5EF4-FFF2-40B4-BE49-F238E27FC236}">
                <a16:creationId xmlns:a16="http://schemas.microsoft.com/office/drawing/2014/main" xmlns="" id="{B6E617AC-765E-D4D1-65ED-A7F517810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07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F3999807-5BDC-21BE-513A-8FC30EB37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3931C9BB-3E27-8627-3A80-F955E1F5D32E}"/>
              </a:ext>
            </a:extLst>
          </p:cNvPr>
          <p:cNvSpPr/>
          <p:nvPr/>
        </p:nvSpPr>
        <p:spPr>
          <a:xfrm>
            <a:off x="227134" y="340058"/>
            <a:ext cx="37485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0661082F-EE19-E3AB-A9AE-36E31682D4CC}"/>
              </a:ext>
            </a:extLst>
          </p:cNvPr>
          <p:cNvSpPr txBox="1"/>
          <p:nvPr/>
        </p:nvSpPr>
        <p:spPr>
          <a:xfrm>
            <a:off x="-627922" y="1201418"/>
            <a:ext cx="6110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Complex baseband signal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020EB58-9381-C481-2A20-D30E93069B6F}"/>
              </a:ext>
            </a:extLst>
          </p:cNvPr>
          <p:cNvSpPr txBox="1"/>
          <p:nvPr/>
        </p:nvSpPr>
        <p:spPr>
          <a:xfrm>
            <a:off x="1869831" y="2133600"/>
            <a:ext cx="1723292" cy="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xmlns="" id="{1AFA854F-E275-F97C-8A02-C188B25B0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9814" y="1897566"/>
            <a:ext cx="2895910" cy="358785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xmlns="" id="{C35694C2-3EF6-7703-7A1B-E43106FD0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14229" y="2496747"/>
            <a:ext cx="4821421" cy="360962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xmlns="" id="{BBD9B39B-29E1-3172-058B-D4F601BECB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52237" y="3091966"/>
            <a:ext cx="5081771" cy="364845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xmlns="" id="{A6EB8F48-EDE1-45E1-4C7E-C557F72CF267}"/>
              </a:ext>
            </a:extLst>
          </p:cNvPr>
          <p:cNvSpPr/>
          <p:nvPr/>
        </p:nvSpPr>
        <p:spPr>
          <a:xfrm>
            <a:off x="4415932" y="2009197"/>
            <a:ext cx="1066800" cy="2488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FF9A720-7815-80B9-45E0-0B9F974C7FD5}"/>
              </a:ext>
            </a:extLst>
          </p:cNvPr>
          <p:cNvSpPr txBox="1"/>
          <p:nvPr/>
        </p:nvSpPr>
        <p:spPr>
          <a:xfrm>
            <a:off x="5835650" y="1948934"/>
            <a:ext cx="307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Complex baseband Signal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7184D39C-2EC7-2C28-120E-7B25ADAF78B0}"/>
              </a:ext>
            </a:extLst>
          </p:cNvPr>
          <p:cNvSpPr txBox="1"/>
          <p:nvPr/>
        </p:nvSpPr>
        <p:spPr>
          <a:xfrm>
            <a:off x="466546" y="3649809"/>
            <a:ext cx="3949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For a real signal x(t</a:t>
            </a:r>
            <a:r>
              <a:rPr lang="en-US" altLang="zh-CN" sz="2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9" name="图形 28">
            <a:extLst>
              <a:ext uri="{FF2B5EF4-FFF2-40B4-BE49-F238E27FC236}">
                <a16:creationId xmlns:a16="http://schemas.microsoft.com/office/drawing/2014/main" xmlns="" id="{69A032F0-BC89-D72A-F1AE-C0ECDC4D3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52237" y="4311066"/>
            <a:ext cx="3663636" cy="479091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xmlns="" id="{298C2626-8D0F-F711-DF61-66974B1C16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14230" y="5013752"/>
            <a:ext cx="3551419" cy="4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4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4">
            <a:extLst>
              <a:ext uri="{FF2B5EF4-FFF2-40B4-BE49-F238E27FC236}">
                <a16:creationId xmlns:a16="http://schemas.microsoft.com/office/drawing/2014/main" xmlns="" id="{6D14119D-1702-D8A6-F73C-B090335A5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E8A2E8C-3A87-0A31-9A04-E54B6E6DEF25}"/>
              </a:ext>
            </a:extLst>
          </p:cNvPr>
          <p:cNvSpPr/>
          <p:nvPr/>
        </p:nvSpPr>
        <p:spPr>
          <a:xfrm>
            <a:off x="0" y="287830"/>
            <a:ext cx="56380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Data Encapsulation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BBDBF83-1FD1-801A-E9CA-21CA3B4118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2688431"/>
            <a:ext cx="1295134" cy="148113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3228D19-C0FF-DDA7-5090-5E2A0E8771E4}"/>
              </a:ext>
            </a:extLst>
          </p:cNvPr>
          <p:cNvSpPr txBox="1"/>
          <p:nvPr/>
        </p:nvSpPr>
        <p:spPr>
          <a:xfrm>
            <a:off x="4171950" y="1141335"/>
            <a:ext cx="280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Packet</a:t>
            </a: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Format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69BC62ED-B90A-DDFB-CB78-306F33499F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1748619"/>
            <a:ext cx="5314950" cy="1143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99605014-7522-E2E2-F84D-E9D4427DB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3011467"/>
            <a:ext cx="5314950" cy="1143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6354F8DC-2A67-0181-EC9D-DAC445A23F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75" y="4274315"/>
            <a:ext cx="53149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4">
            <a:extLst>
              <a:ext uri="{FF2B5EF4-FFF2-40B4-BE49-F238E27FC236}">
                <a16:creationId xmlns:a16="http://schemas.microsoft.com/office/drawing/2014/main" xmlns="" id="{6D14119D-1702-D8A6-F73C-B090335A5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E8A2E8C-3A87-0A31-9A04-E54B6E6DEF25}"/>
              </a:ext>
            </a:extLst>
          </p:cNvPr>
          <p:cNvSpPr/>
          <p:nvPr/>
        </p:nvSpPr>
        <p:spPr>
          <a:xfrm>
            <a:off x="-2719424" y="621134"/>
            <a:ext cx="1168562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Principles of PSK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24B9BA4-F781-339A-BD90-8008C55AF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4" y="1843087"/>
            <a:ext cx="9521825" cy="418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625472" y="516073"/>
            <a:ext cx="3025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i="0" dirty="0">
                <a:solidFill>
                  <a:schemeClr val="bg1"/>
                </a:solidFill>
                <a:effectLst/>
                <a:latin typeface="Söhne"/>
              </a:rPr>
              <a:t>Eye Diagram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6F86673-909A-923B-A679-B2B2AF166E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5" y="2179776"/>
            <a:ext cx="9404350" cy="34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8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682519" y="553344"/>
            <a:ext cx="37370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Constellation</a:t>
            </a:r>
            <a:endParaRPr lang="zh-CN" altLang="en-US" sz="4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24FD1C5-5A7D-8EF3-A350-0C1CCE85B6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09" y="1606638"/>
            <a:ext cx="8980541" cy="18223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75FFC538-8112-6418-01CB-C58056A72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7" y="3873793"/>
            <a:ext cx="6011863" cy="26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0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352911" y="392404"/>
            <a:ext cx="78760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The fundamentals of queues</a:t>
            </a:r>
            <a:endParaRPr lang="zh-CN" altLang="en-US" sz="4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36B0690-2F5D-477F-51E0-028EA5CB6A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7" y="1469552"/>
            <a:ext cx="5147583" cy="17577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508FEFC-E044-2C9F-3AFE-F833C524E7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67" y="3759049"/>
            <a:ext cx="4341881" cy="26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31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xmlns="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1EF440E3-2A40-452B-E6EC-68CFF1F11370}"/>
              </a:ext>
            </a:extLst>
          </p:cNvPr>
          <p:cNvSpPr/>
          <p:nvPr/>
        </p:nvSpPr>
        <p:spPr>
          <a:xfrm>
            <a:off x="601377" y="392404"/>
            <a:ext cx="73791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Producer-consumer model</a:t>
            </a:r>
            <a:endParaRPr lang="zh-CN" altLang="en-US" sz="4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2BBD69F-E639-3A69-92A7-6BC613809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12" y="1359021"/>
            <a:ext cx="6605588" cy="52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1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</TotalTime>
  <Words>75</Words>
  <Application>Microsoft Office PowerPoint</Application>
  <PresentationFormat>宽屏</PresentationFormat>
  <Paragraphs>26</Paragraphs>
  <Slides>16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Helvetica Neue</vt:lpstr>
      <vt:lpstr>Söhne</vt:lpstr>
      <vt:lpstr>等线</vt:lpstr>
      <vt:lpstr>等线 Light</vt:lpstr>
      <vt:lpstr>Microsoft YaHei</vt:lpstr>
      <vt:lpstr>Arial</vt:lpstr>
      <vt:lpstr>已停用母版样式</vt:lpstr>
      <vt:lpstr>Project 2 Text Transmission using USRP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Principles Project 1 – FM Receiver</dc:title>
  <dc:creator>Administrator</dc:creator>
  <cp:lastModifiedBy>Administrator</cp:lastModifiedBy>
  <cp:revision>20</cp:revision>
  <dcterms:created xsi:type="dcterms:W3CDTF">2023-04-18T05:59:34Z</dcterms:created>
  <dcterms:modified xsi:type="dcterms:W3CDTF">2023-06-01T03:02:04Z</dcterms:modified>
</cp:coreProperties>
</file>